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9144000"/>
  <p:notesSz cx="7102475" cy="10233025"/>
  <p:embeddedFontLst>
    <p:embeddedFont>
      <p:font typeface="Tahoma"/>
      <p:regular r:id="rId54"/>
      <p:bold r:id="rId55"/>
    </p:embeddedFont>
    <p:embeddedFont>
      <p:font typeface="Century Gothic"/>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pos="7296">
          <p15:clr>
            <a:srgbClr val="A4A3A4"/>
          </p15:clr>
        </p15:guide>
        <p15:guide id="4" orient="horz" pos="4128">
          <p15:clr>
            <a:srgbClr val="A4A3A4"/>
          </p15:clr>
        </p15:guide>
        <p15:guide id="5" pos="2880">
          <p15:clr>
            <a:srgbClr val="A4A3A4"/>
          </p15:clr>
        </p15:guide>
        <p15:guide id="6" pos="5472">
          <p15:clr>
            <a:srgbClr val="A4A3A4"/>
          </p15:clr>
        </p15:guide>
      </p15:sldGuideLst>
    </p:ext>
    <p:ext uri="GoogleSlidesCustomDataVersion2">
      <go:slidesCustomData xmlns:go="http://customooxmlschemas.google.com/" r:id="rId60" roundtripDataSignature="AMtx7mgFDKb/wEbq/L88hn+ykE6NCceH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7296"/>
        <p:guide pos="4128" orient="horz"/>
        <p:guide pos="2880"/>
        <p:guide pos="547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Tahoma-bold.fntdata"/><Relationship Id="rId10" Type="http://schemas.openxmlformats.org/officeDocument/2006/relationships/slide" Target="slides/slide5.xml"/><Relationship Id="rId54" Type="http://schemas.openxmlformats.org/officeDocument/2006/relationships/font" Target="fonts/Tahoma-regular.fntdata"/><Relationship Id="rId13" Type="http://schemas.openxmlformats.org/officeDocument/2006/relationships/slide" Target="slides/slide8.xml"/><Relationship Id="rId57" Type="http://schemas.openxmlformats.org/officeDocument/2006/relationships/font" Target="fonts/CenturyGothic-bold.fntdata"/><Relationship Id="rId12" Type="http://schemas.openxmlformats.org/officeDocument/2006/relationships/slide" Target="slides/slide7.xml"/><Relationship Id="rId56" Type="http://schemas.openxmlformats.org/officeDocument/2006/relationships/font" Target="fonts/CenturyGothic-regular.fntdata"/><Relationship Id="rId15" Type="http://schemas.openxmlformats.org/officeDocument/2006/relationships/slide" Target="slides/slide10.xml"/><Relationship Id="rId59" Type="http://schemas.openxmlformats.org/officeDocument/2006/relationships/font" Target="fonts/CenturyGothic-boldItalic.fntdata"/><Relationship Id="rId14" Type="http://schemas.openxmlformats.org/officeDocument/2006/relationships/slide" Target="slides/slide9.xml"/><Relationship Id="rId58" Type="http://schemas.openxmlformats.org/officeDocument/2006/relationships/font" Target="fonts/CenturyGothic-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7739" cy="513428"/>
          </a:xfrm>
          <a:prstGeom prst="rect">
            <a:avLst/>
          </a:prstGeom>
          <a:noFill/>
          <a:ln>
            <a:noFill/>
          </a:ln>
        </p:spPr>
        <p:txBody>
          <a:bodyPr anchorCtr="0" anchor="t" bIns="49525" lIns="99050" spcFirstLastPara="1" rIns="99050" wrap="square" tIns="49525">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3092" y="0"/>
            <a:ext cx="3077739" cy="513428"/>
          </a:xfrm>
          <a:prstGeom prst="rect">
            <a:avLst/>
          </a:prstGeom>
          <a:noFill/>
          <a:ln>
            <a:noFill/>
          </a:ln>
        </p:spPr>
        <p:txBody>
          <a:bodyPr anchorCtr="0" anchor="t" bIns="49525" lIns="99050" spcFirstLastPara="1" rIns="99050" wrap="square" tIns="49525">
            <a:noAutofit/>
          </a:bodyPr>
          <a:lstStyle>
            <a:lvl1pPr lv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19598"/>
            <a:ext cx="3077739" cy="513427"/>
          </a:xfrm>
          <a:prstGeom prst="rect">
            <a:avLst/>
          </a:prstGeom>
          <a:noFill/>
          <a:ln>
            <a:noFill/>
          </a:ln>
        </p:spPr>
        <p:txBody>
          <a:bodyPr anchorCtr="0" anchor="b" bIns="49525" lIns="99050" spcFirstLastPara="1" rIns="99050" wrap="square" tIns="49525">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3092" y="9719598"/>
            <a:ext cx="3077739" cy="513427"/>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1: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107" name="Google Shape;107;p1:notes"/>
          <p:cNvSpPr txBox="1"/>
          <p:nvPr>
            <p:ph idx="12" type="sldNum"/>
          </p:nvPr>
        </p:nvSpPr>
        <p:spPr>
          <a:xfrm>
            <a:off x="4023092" y="9719598"/>
            <a:ext cx="3077739" cy="513427"/>
          </a:xfrm>
          <a:prstGeom prst="rect">
            <a:avLst/>
          </a:prstGeom>
          <a:noFill/>
          <a:ln>
            <a:noFill/>
          </a:ln>
        </p:spPr>
        <p:txBody>
          <a:bodyPr anchorCtr="0" anchor="b" bIns="49525" lIns="99050" spcFirstLastPara="1" rIns="99050" wrap="square" tIns="495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7: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177" name="Google Shape;177;p7: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183" name="Google Shape;183;p8: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9: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9: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190" name="Google Shape;190;p9:notes"/>
          <p:cNvSpPr txBox="1"/>
          <p:nvPr>
            <p:ph idx="12" type="sldNum"/>
          </p:nvPr>
        </p:nvSpPr>
        <p:spPr>
          <a:xfrm>
            <a:off x="4023092" y="9719598"/>
            <a:ext cx="3077739" cy="513427"/>
          </a:xfrm>
          <a:prstGeom prst="rect">
            <a:avLst/>
          </a:prstGeom>
          <a:noFill/>
          <a:ln>
            <a:noFill/>
          </a:ln>
        </p:spPr>
        <p:txBody>
          <a:bodyPr anchorCtr="0" anchor="b" bIns="49525" lIns="99050" spcFirstLastPara="1" rIns="99050" wrap="square" tIns="495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197" name="Google Shape;197;p10: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4d8cb0def6_56_0:notes"/>
          <p:cNvSpPr/>
          <p:nvPr>
            <p:ph idx="2" type="sldImg"/>
          </p:nvPr>
        </p:nvSpPr>
        <p:spPr>
          <a:xfrm>
            <a:off x="1249363" y="1279525"/>
            <a:ext cx="4603800" cy="34527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4d8cb0def6_56_0:notes"/>
          <p:cNvSpPr txBox="1"/>
          <p:nvPr>
            <p:ph idx="1" type="body"/>
          </p:nvPr>
        </p:nvSpPr>
        <p:spPr>
          <a:xfrm>
            <a:off x="710248"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05" name="Google Shape;205;g24d8cb0def6_56_0:notes"/>
          <p:cNvSpPr txBox="1"/>
          <p:nvPr>
            <p:ph idx="12" type="sldNum"/>
          </p:nvPr>
        </p:nvSpPr>
        <p:spPr>
          <a:xfrm>
            <a:off x="4023092" y="9719598"/>
            <a:ext cx="3077700" cy="513300"/>
          </a:xfrm>
          <a:prstGeom prst="rect">
            <a:avLst/>
          </a:prstGeom>
        </p:spPr>
        <p:txBody>
          <a:bodyPr anchorCtr="0" anchor="b" bIns="49525" lIns="99050" spcFirstLastPara="1" rIns="99050" wrap="square" tIns="495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1: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1: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212" name="Google Shape;212;p11:notes"/>
          <p:cNvSpPr txBox="1"/>
          <p:nvPr>
            <p:ph idx="12" type="sldNum"/>
          </p:nvPr>
        </p:nvSpPr>
        <p:spPr>
          <a:xfrm>
            <a:off x="4023092" y="9719598"/>
            <a:ext cx="3077739" cy="513427"/>
          </a:xfrm>
          <a:prstGeom prst="rect">
            <a:avLst/>
          </a:prstGeom>
          <a:noFill/>
          <a:ln>
            <a:noFill/>
          </a:ln>
        </p:spPr>
        <p:txBody>
          <a:bodyPr anchorCtr="0" anchor="b" bIns="49525" lIns="99050" spcFirstLastPara="1" rIns="99050" wrap="square" tIns="495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2:notes"/>
          <p:cNvSpPr txBox="1"/>
          <p:nvPr>
            <p:ph idx="12" type="sldNum"/>
          </p:nvPr>
        </p:nvSpPr>
        <p:spPr>
          <a:xfrm>
            <a:off x="4023092" y="9719598"/>
            <a:ext cx="3077739" cy="513427"/>
          </a:xfrm>
          <a:prstGeom prst="rect">
            <a:avLst/>
          </a:prstGeom>
          <a:noFill/>
          <a:ln>
            <a:noFill/>
          </a:ln>
        </p:spPr>
        <p:txBody>
          <a:bodyPr anchorCtr="0" anchor="b" bIns="49525" lIns="99050" spcFirstLastPara="1" rIns="99050" wrap="square" tIns="495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18" name="Google Shape;218;p12: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9" name="Google Shape;219;p12: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rPr lang="en-US">
                <a:latin typeface="Times"/>
                <a:ea typeface="Times"/>
                <a:cs typeface="Times"/>
                <a:sym typeface="Times"/>
              </a:rPr>
              <a:t>A LAN is a communications network that interconnects a variety of devices and provides a means for information exchange among those devices. The scope of the LAN is small, typically a single building or a cluster of buildings. It is usually the case that the LAN is owned by the same organization that owns the attached devices. The internal data rates of LANs are typically much greater than those of WANs.</a:t>
            </a:r>
            <a:endParaRPr/>
          </a:p>
          <a:p>
            <a:pPr indent="0" lvl="0" marL="0" rtl="0" algn="l">
              <a:lnSpc>
                <a:spcPct val="100000"/>
              </a:lnSpc>
              <a:spcBef>
                <a:spcPts val="0"/>
              </a:spcBef>
              <a:spcAft>
                <a:spcPts val="0"/>
              </a:spcAft>
              <a:buSzPts val="1400"/>
              <a:buNone/>
            </a:pPr>
            <a:r>
              <a:rPr lang="en-US">
                <a:latin typeface="Times"/>
                <a:ea typeface="Times"/>
                <a:cs typeface="Times"/>
                <a:sym typeface="Times"/>
              </a:rPr>
              <a:t>LANs come in a number of different configurations. The most common are switched LANs and wireless LANs. The most common switched LAN is a switched Ethernet LAN, others are ATM &amp; Fibre Channel LANs. Wireless networks provide advantages in the areas of mobility and ease of installation and configuration.</a:t>
            </a:r>
            <a:endParaRPr/>
          </a:p>
          <a:p>
            <a:pPr indent="0" lvl="0" marL="0" rtl="0" algn="l">
              <a:lnSpc>
                <a:spcPct val="100000"/>
              </a:lnSpc>
              <a:spcBef>
                <a:spcPts val="0"/>
              </a:spcBef>
              <a:spcAft>
                <a:spcPts val="0"/>
              </a:spcAft>
              <a:buSzPts val="1400"/>
              <a:buNone/>
            </a:pPr>
            <a:r>
              <a:t/>
            </a:r>
            <a:endParaRPr>
              <a:latin typeface="Times"/>
              <a:ea typeface="Times"/>
              <a:cs typeface="Times"/>
              <a:sym typeface="Times"/>
            </a:endParaRPr>
          </a:p>
          <a:p>
            <a:pPr indent="0" lvl="0" marL="0" rtl="0" algn="l">
              <a:lnSpc>
                <a:spcPct val="100000"/>
              </a:lnSpc>
              <a:spcBef>
                <a:spcPts val="0"/>
              </a:spcBef>
              <a:spcAft>
                <a:spcPts val="0"/>
              </a:spcAft>
              <a:buSzPts val="1400"/>
              <a:buNone/>
            </a:pPr>
            <a:r>
              <a:rPr lang="en-US">
                <a:latin typeface="Times"/>
                <a:ea typeface="Times"/>
                <a:cs typeface="Times"/>
                <a:sym typeface="Times"/>
              </a:rPr>
              <a:t>ATM: small cell in size of 53 bytes, 48 bytes for the data and 5 bytes for header </a:t>
            </a:r>
            <a:endParaRPr>
              <a:latin typeface="Times"/>
              <a:ea typeface="Times"/>
              <a:cs typeface="Times"/>
              <a:sym typeface="Time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3:notes"/>
          <p:cNvSpPr txBox="1"/>
          <p:nvPr>
            <p:ph idx="12" type="sldNum"/>
          </p:nvPr>
        </p:nvSpPr>
        <p:spPr>
          <a:xfrm>
            <a:off x="4023092" y="9719598"/>
            <a:ext cx="3077739" cy="513427"/>
          </a:xfrm>
          <a:prstGeom prst="rect">
            <a:avLst/>
          </a:prstGeom>
          <a:noFill/>
          <a:ln>
            <a:noFill/>
          </a:ln>
        </p:spPr>
        <p:txBody>
          <a:bodyPr anchorCtr="0" anchor="b" bIns="49525" lIns="99050" spcFirstLastPara="1" rIns="99050" wrap="square" tIns="495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28" name="Google Shape;228;p13: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 name="Google Shape;229;p13: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rPr lang="en-US">
                <a:latin typeface="Times"/>
                <a:ea typeface="Times"/>
                <a:cs typeface="Times"/>
                <a:sym typeface="Times"/>
              </a:rPr>
              <a:t>Wide area networks generally cover a large geographical area, require the crossing of public right-of-ways, and rely at least in part on circuits provided by a common carrier. Typically, a WAN consists of a number of interconnected switching nodes. Traditionally, WANs have been implemented using one of two technologies: circuit switching and packet switching. More recently, frame relay and ATM networks have assumed major roles.</a:t>
            </a:r>
            <a:endParaRPr/>
          </a:p>
          <a:p>
            <a:pPr indent="0" lvl="0" marL="0" rtl="0" algn="l">
              <a:lnSpc>
                <a:spcPct val="100000"/>
              </a:lnSpc>
              <a:spcBef>
                <a:spcPts val="0"/>
              </a:spcBef>
              <a:spcAft>
                <a:spcPts val="0"/>
              </a:spcAft>
              <a:buSzPts val="1400"/>
              <a:buNone/>
            </a:pPr>
            <a:r>
              <a:t/>
            </a:r>
            <a:endParaRPr>
              <a:latin typeface="Times"/>
              <a:ea typeface="Times"/>
              <a:cs typeface="Times"/>
              <a:sym typeface="Times"/>
            </a:endParaRPr>
          </a:p>
          <a:p>
            <a:pPr indent="0" lvl="0" marL="0" rtl="0" algn="l">
              <a:lnSpc>
                <a:spcPct val="100000"/>
              </a:lnSpc>
              <a:spcBef>
                <a:spcPts val="0"/>
              </a:spcBef>
              <a:spcAft>
                <a:spcPts val="0"/>
              </a:spcAft>
              <a:buSzPts val="1400"/>
              <a:buNone/>
            </a:pPr>
            <a:r>
              <a:rPr lang="en-US">
                <a:latin typeface="Times"/>
                <a:ea typeface="Times"/>
                <a:cs typeface="Times"/>
                <a:sym typeface="Times"/>
              </a:rPr>
              <a:t>Packet switching: A large packet is divided into smaller packets, sent to the destination.</a:t>
            </a:r>
            <a:endParaRPr/>
          </a:p>
          <a:p>
            <a:pPr indent="0" lvl="0" marL="0" rtl="0" algn="l">
              <a:lnSpc>
                <a:spcPct val="100000"/>
              </a:lnSpc>
              <a:spcBef>
                <a:spcPts val="0"/>
              </a:spcBef>
              <a:spcAft>
                <a:spcPts val="0"/>
              </a:spcAft>
              <a:buSzPts val="1400"/>
              <a:buNone/>
            </a:pPr>
            <a:r>
              <a:rPr lang="en-US">
                <a:latin typeface="Times"/>
                <a:ea typeface="Times"/>
                <a:cs typeface="Times"/>
                <a:sym typeface="Times"/>
              </a:rPr>
              <a:t>At the destination, they are collected and then, combined into one packet</a:t>
            </a:r>
            <a:endParaRPr>
              <a:latin typeface="Times"/>
              <a:ea typeface="Times"/>
              <a:cs typeface="Times"/>
              <a:sym typeface="Time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4:notes"/>
          <p:cNvSpPr txBox="1"/>
          <p:nvPr>
            <p:ph idx="12" type="sldNum"/>
          </p:nvPr>
        </p:nvSpPr>
        <p:spPr>
          <a:xfrm>
            <a:off x="4023092" y="9719598"/>
            <a:ext cx="3077739" cy="513427"/>
          </a:xfrm>
          <a:prstGeom prst="rect">
            <a:avLst/>
          </a:prstGeom>
          <a:noFill/>
          <a:ln>
            <a:noFill/>
          </a:ln>
        </p:spPr>
        <p:txBody>
          <a:bodyPr anchorCtr="0" anchor="b" bIns="49525" lIns="99050" spcFirstLastPara="1" rIns="99050" wrap="square" tIns="495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36" name="Google Shape;236;p14: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4: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rPr lang="en-US">
                <a:latin typeface="Times"/>
                <a:ea typeface="Times"/>
                <a:cs typeface="Times"/>
                <a:sym typeface="Times"/>
              </a:rPr>
              <a:t>Stallings DCC8e Figure 1.6 illustrates some of the typical communications and network elements in use today. In the upper-left-hand portion of the figure, we see an individual residential user connected to an Internet service provider (ISP) through some sort of subscriber connection. The Internet consists of a number of interconnected routers that span the globe. The routers forward packets of data from source to destination through the Internet. The lower portion shows a LAN implemented using a single Ethernet switch. This is a common configuration at a small business or other small organization. </a:t>
            </a:r>
            <a:endParaRPr/>
          </a:p>
          <a:p>
            <a:pPr indent="0" lvl="0" marL="0" rtl="0" algn="l">
              <a:lnSpc>
                <a:spcPct val="100000"/>
              </a:lnSpc>
              <a:spcBef>
                <a:spcPts val="0"/>
              </a:spcBef>
              <a:spcAft>
                <a:spcPts val="0"/>
              </a:spcAft>
              <a:buSzPts val="1400"/>
              <a:buNone/>
            </a:pPr>
            <a:r>
              <a:rPr lang="en-US">
                <a:latin typeface="Times"/>
                <a:ea typeface="Times"/>
                <a:cs typeface="Times"/>
                <a:sym typeface="Times"/>
              </a:rPr>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5: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5: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251" name="Google Shape;251;p15:notes"/>
          <p:cNvSpPr txBox="1"/>
          <p:nvPr>
            <p:ph idx="12" type="sldNum"/>
          </p:nvPr>
        </p:nvSpPr>
        <p:spPr>
          <a:xfrm>
            <a:off x="4023092" y="9719598"/>
            <a:ext cx="3077739" cy="513427"/>
          </a:xfrm>
          <a:prstGeom prst="rect">
            <a:avLst/>
          </a:prstGeom>
          <a:noFill/>
          <a:ln>
            <a:noFill/>
          </a:ln>
        </p:spPr>
        <p:txBody>
          <a:bodyPr anchorCtr="0" anchor="b" bIns="49525" lIns="99050" spcFirstLastPara="1" rIns="99050" wrap="square" tIns="495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4d5eb6d907_0_4:notes"/>
          <p:cNvSpPr/>
          <p:nvPr>
            <p:ph idx="2" type="sldImg"/>
          </p:nvPr>
        </p:nvSpPr>
        <p:spPr>
          <a:xfrm>
            <a:off x="1249363" y="1279525"/>
            <a:ext cx="4603800" cy="345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g24d5eb6d907_0_4:notes"/>
          <p:cNvSpPr txBox="1"/>
          <p:nvPr>
            <p:ph idx="1" type="body"/>
          </p:nvPr>
        </p:nvSpPr>
        <p:spPr>
          <a:xfrm>
            <a:off x="710248" y="4924643"/>
            <a:ext cx="5682000" cy="4029300"/>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Edge computing is a distributed computing paradigm that makes necessary computation and data storage closer to the devices where it is collected. Compared to relying on a central location such as a server, Edge Computing enables real-time data not to suffer from bandwidth and latency issues that affect device performance.</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To put it more clearly, instead of running processes in the cloud, Edge Computing runs operations like a computer, IoT system, or Edge Server at local locations. Long-distance communication within a client and server is now reduced by taking computation to a network edge. Edge computing capacity for computation and processing is needed to run Edge AI applications and algorithms directly on field devices, allowing ML and DL. The amount of data collected by IoT devices in the field is growing exponentially: ML and DL allow Edge AI applications to handle those data in real-time better. It creates Edge nodes where data can be stored, analyzed, sorted, and then forwarded to the cloud for further analysis, processing, and integration with IT apps. </a:t>
            </a:r>
            <a:endParaRPr/>
          </a:p>
          <a:p>
            <a:pPr indent="0" lvl="0" marL="0" rtl="0" algn="l">
              <a:lnSpc>
                <a:spcPct val="100000"/>
              </a:lnSpc>
              <a:spcBef>
                <a:spcPts val="0"/>
              </a:spcBef>
              <a:spcAft>
                <a:spcPts val="0"/>
              </a:spcAft>
              <a:buSzPts val="1400"/>
              <a:buNone/>
            </a:pPr>
            <a:r>
              <a:t/>
            </a:r>
            <a:endParaRPr/>
          </a:p>
        </p:txBody>
      </p:sp>
      <p:sp>
        <p:nvSpPr>
          <p:cNvPr id="117" name="Google Shape;117;g24d5eb6d907_0_4:notes"/>
          <p:cNvSpPr txBox="1"/>
          <p:nvPr>
            <p:ph idx="12" type="sldNum"/>
          </p:nvPr>
        </p:nvSpPr>
        <p:spPr>
          <a:xfrm>
            <a:off x="4023092" y="9719598"/>
            <a:ext cx="3077700" cy="513300"/>
          </a:xfrm>
          <a:prstGeom prst="rect">
            <a:avLst/>
          </a:prstGeom>
          <a:noFill/>
          <a:ln>
            <a:noFill/>
          </a:ln>
        </p:spPr>
        <p:txBody>
          <a:bodyPr anchorCtr="0" anchor="b" bIns="49525" lIns="99050" spcFirstLastPara="1" rIns="99050" wrap="square" tIns="495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6:notes"/>
          <p:cNvSpPr txBox="1"/>
          <p:nvPr/>
        </p:nvSpPr>
        <p:spPr>
          <a:xfrm>
            <a:off x="3821113" y="9410700"/>
            <a:ext cx="2922587" cy="495300"/>
          </a:xfrm>
          <a:prstGeom prst="rect">
            <a:avLst/>
          </a:prstGeom>
          <a:noFill/>
          <a:ln>
            <a:noFill/>
          </a:ln>
        </p:spPr>
        <p:txBody>
          <a:bodyPr anchorCtr="0" anchor="b" bIns="45825" lIns="91675" spcFirstLastPara="1" rIns="91675" wrap="square" tIns="458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57" name="Google Shape;257;p16: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8" name="Google Shape;258;p16: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7:notes"/>
          <p:cNvSpPr txBox="1"/>
          <p:nvPr/>
        </p:nvSpPr>
        <p:spPr>
          <a:xfrm>
            <a:off x="3821113" y="9410700"/>
            <a:ext cx="2922587" cy="495300"/>
          </a:xfrm>
          <a:prstGeom prst="rect">
            <a:avLst/>
          </a:prstGeom>
          <a:noFill/>
          <a:ln>
            <a:noFill/>
          </a:ln>
        </p:spPr>
        <p:txBody>
          <a:bodyPr anchorCtr="0" anchor="b" bIns="45825" lIns="91675" spcFirstLastPara="1" rIns="91675" wrap="square" tIns="458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65" name="Google Shape;265;p17: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6" name="Google Shape;266;p17: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8:notes"/>
          <p:cNvSpPr txBox="1"/>
          <p:nvPr/>
        </p:nvSpPr>
        <p:spPr>
          <a:xfrm>
            <a:off x="3821113" y="9410700"/>
            <a:ext cx="2922587" cy="495300"/>
          </a:xfrm>
          <a:prstGeom prst="rect">
            <a:avLst/>
          </a:prstGeom>
          <a:noFill/>
          <a:ln>
            <a:noFill/>
          </a:ln>
        </p:spPr>
        <p:txBody>
          <a:bodyPr anchorCtr="0" anchor="b" bIns="45825" lIns="91675" spcFirstLastPara="1" rIns="91675" wrap="square" tIns="458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72" name="Google Shape;272;p18: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3" name="Google Shape;273;p18: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9: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19: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282" name="Google Shape;282;p19:notes"/>
          <p:cNvSpPr txBox="1"/>
          <p:nvPr>
            <p:ph idx="12" type="sldNum"/>
          </p:nvPr>
        </p:nvSpPr>
        <p:spPr>
          <a:xfrm>
            <a:off x="4023092" y="9719598"/>
            <a:ext cx="3077739" cy="513427"/>
          </a:xfrm>
          <a:prstGeom prst="rect">
            <a:avLst/>
          </a:prstGeom>
          <a:noFill/>
          <a:ln>
            <a:noFill/>
          </a:ln>
        </p:spPr>
        <p:txBody>
          <a:bodyPr anchorCtr="0" anchor="b" bIns="49525" lIns="99050" spcFirstLastPara="1" rIns="99050" wrap="square" tIns="495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0:notes"/>
          <p:cNvSpPr txBox="1"/>
          <p:nvPr/>
        </p:nvSpPr>
        <p:spPr>
          <a:xfrm>
            <a:off x="3821113" y="9410700"/>
            <a:ext cx="2922587" cy="495300"/>
          </a:xfrm>
          <a:prstGeom prst="rect">
            <a:avLst/>
          </a:prstGeom>
          <a:noFill/>
          <a:ln>
            <a:noFill/>
          </a:ln>
        </p:spPr>
        <p:txBody>
          <a:bodyPr anchorCtr="0" anchor="b" bIns="45825" lIns="91675" spcFirstLastPara="1" rIns="91675" wrap="square" tIns="458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90" name="Google Shape;290;p20: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1" name="Google Shape;291;p20: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1: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311" name="Google Shape;311;p21: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2: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323" name="Google Shape;323;p22: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3: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23: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331" name="Google Shape;331;p23:notes"/>
          <p:cNvSpPr txBox="1"/>
          <p:nvPr>
            <p:ph idx="12" type="sldNum"/>
          </p:nvPr>
        </p:nvSpPr>
        <p:spPr>
          <a:xfrm>
            <a:off x="4023092" y="9719598"/>
            <a:ext cx="3077739" cy="513427"/>
          </a:xfrm>
          <a:prstGeom prst="rect">
            <a:avLst/>
          </a:prstGeom>
          <a:noFill/>
          <a:ln>
            <a:noFill/>
          </a:ln>
        </p:spPr>
        <p:txBody>
          <a:bodyPr anchorCtr="0" anchor="b" bIns="49525" lIns="99050" spcFirstLastPara="1" rIns="99050" wrap="square" tIns="495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4: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24:notes"/>
          <p:cNvSpPr txBox="1"/>
          <p:nvPr>
            <p:ph idx="1" type="body"/>
          </p:nvPr>
        </p:nvSpPr>
        <p:spPr>
          <a:xfrm>
            <a:off x="710248" y="4924643"/>
            <a:ext cx="5682000" cy="4029300"/>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39" name="Google Shape;339;p24:notes"/>
          <p:cNvSpPr txBox="1"/>
          <p:nvPr>
            <p:ph idx="12" type="sldNum"/>
          </p:nvPr>
        </p:nvSpPr>
        <p:spPr>
          <a:xfrm>
            <a:off x="4023092" y="9719598"/>
            <a:ext cx="3077700" cy="513300"/>
          </a:xfrm>
          <a:prstGeom prst="rect">
            <a:avLst/>
          </a:prstGeom>
          <a:noFill/>
          <a:ln>
            <a:noFill/>
          </a:ln>
        </p:spPr>
        <p:txBody>
          <a:bodyPr anchorCtr="0" anchor="b" bIns="49525" lIns="99050" spcFirstLastPara="1" rIns="99050" wrap="square" tIns="495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5:notes"/>
          <p:cNvSpPr txBox="1"/>
          <p:nvPr>
            <p:ph idx="1" type="body"/>
          </p:nvPr>
        </p:nvSpPr>
        <p:spPr>
          <a:xfrm>
            <a:off x="710248" y="4924643"/>
            <a:ext cx="5682000" cy="4029300"/>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47" name="Google Shape;347;p25: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4688962fb_1_0:notes"/>
          <p:cNvSpPr/>
          <p:nvPr>
            <p:ph idx="2" type="sldImg"/>
          </p:nvPr>
        </p:nvSpPr>
        <p:spPr>
          <a:xfrm>
            <a:off x="1249363" y="1279525"/>
            <a:ext cx="4603800" cy="34527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54688962fb_1_0:notes"/>
          <p:cNvSpPr txBox="1"/>
          <p:nvPr>
            <p:ph idx="1" type="body"/>
          </p:nvPr>
        </p:nvSpPr>
        <p:spPr>
          <a:xfrm>
            <a:off x="710248"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24" name="Google Shape;124;g254688962fb_1_0:notes"/>
          <p:cNvSpPr txBox="1"/>
          <p:nvPr>
            <p:ph idx="12" type="sldNum"/>
          </p:nvPr>
        </p:nvSpPr>
        <p:spPr>
          <a:xfrm>
            <a:off x="4023092" y="9719598"/>
            <a:ext cx="3077700" cy="513300"/>
          </a:xfrm>
          <a:prstGeom prst="rect">
            <a:avLst/>
          </a:prstGeom>
        </p:spPr>
        <p:txBody>
          <a:bodyPr anchorCtr="0" anchor="b" bIns="49525" lIns="99050" spcFirstLastPara="1" rIns="99050" wrap="square" tIns="495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6: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353" name="Google Shape;353;p26: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7: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371" name="Google Shape;371;p27: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8: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406" name="Google Shape;406;p28: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9: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p29: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414" name="Google Shape;414;p29:notes"/>
          <p:cNvSpPr txBox="1"/>
          <p:nvPr>
            <p:ph idx="12" type="sldNum"/>
          </p:nvPr>
        </p:nvSpPr>
        <p:spPr>
          <a:xfrm>
            <a:off x="4023092" y="9719598"/>
            <a:ext cx="3077739" cy="513427"/>
          </a:xfrm>
          <a:prstGeom prst="rect">
            <a:avLst/>
          </a:prstGeom>
          <a:noFill/>
          <a:ln>
            <a:noFill/>
          </a:ln>
        </p:spPr>
        <p:txBody>
          <a:bodyPr anchorCtr="0" anchor="b" bIns="49525" lIns="99050" spcFirstLastPara="1" rIns="99050" wrap="square" tIns="495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0: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30: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Edge computing is a distributed computing paradigm that makes necessary computation and data storage closer to the devices where it is collected. Compared to relying on a central location such as a server, Edge Computing enables real-time data not to suffer from bandwidth and latency issues that affect device performance.</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To put it more clearly, instead of running processes in the cloud, Edge Computing runs operations like a computer, IoT system, or Edge Server at local locations. Long-distance communication within a client and server is now reduced by taking computation to a network edge. Edge computing capacity for computation and processing is needed to run Edge AI applications and algorithms directly on field devices, allowing ML and DL. The amount of data collected by IoT devices in the field is growing exponentially: ML and DL allow Edge AI applications to handle those data in real-time better. It creates Edge nodes where data can be stored, analyzed, sorted, and then forwarded to the cloud for further analysis, processing, and integration with IT apps. </a:t>
            </a:r>
            <a:endParaRPr/>
          </a:p>
          <a:p>
            <a:pPr indent="0" lvl="0" marL="0" rtl="0" algn="l">
              <a:lnSpc>
                <a:spcPct val="100000"/>
              </a:lnSpc>
              <a:spcBef>
                <a:spcPts val="0"/>
              </a:spcBef>
              <a:spcAft>
                <a:spcPts val="0"/>
              </a:spcAft>
              <a:buSzPts val="1400"/>
              <a:buNone/>
            </a:pPr>
            <a:r>
              <a:t/>
            </a:r>
            <a:endParaRPr/>
          </a:p>
        </p:txBody>
      </p:sp>
      <p:sp>
        <p:nvSpPr>
          <p:cNvPr id="422" name="Google Shape;422;p30:notes"/>
          <p:cNvSpPr txBox="1"/>
          <p:nvPr>
            <p:ph idx="12" type="sldNum"/>
          </p:nvPr>
        </p:nvSpPr>
        <p:spPr>
          <a:xfrm>
            <a:off x="4023092" y="9719598"/>
            <a:ext cx="3077739" cy="513427"/>
          </a:xfrm>
          <a:prstGeom prst="rect">
            <a:avLst/>
          </a:prstGeom>
          <a:noFill/>
          <a:ln>
            <a:noFill/>
          </a:ln>
        </p:spPr>
        <p:txBody>
          <a:bodyPr anchorCtr="0" anchor="b" bIns="49525" lIns="99050" spcFirstLastPara="1" rIns="99050" wrap="square" tIns="495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1: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31: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Data centers are also clustered servers, where the cost of real estate and electricity is lower. Data can’t fly faster than the speed of light except on the zippiest fiber-optic networks. This physical gap creates latency between data and data centers.</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Edge AI takes this distance forward.</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Edge AI can be run at multiple network nodes to practically close the data-processing gap to reduce bottlenecks and speed up applications.</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Billions of IoT and multiple devices run on lightweight, embedded processors at the periphery of the networks, suitable for simple video applications. </a:t>
            </a:r>
            <a:endParaRPr/>
          </a:p>
          <a:p>
            <a:pPr indent="0" lvl="0" marL="0" rtl="0" algn="l">
              <a:lnSpc>
                <a:spcPct val="100000"/>
              </a:lnSpc>
              <a:spcBef>
                <a:spcPts val="0"/>
              </a:spcBef>
              <a:spcAft>
                <a:spcPts val="0"/>
              </a:spcAft>
              <a:buSzPts val="1400"/>
              <a:buNone/>
            </a:pPr>
            <a:r>
              <a:t/>
            </a:r>
            <a:endParaRPr/>
          </a:p>
        </p:txBody>
      </p:sp>
      <p:sp>
        <p:nvSpPr>
          <p:cNvPr id="429" name="Google Shape;429;p31:notes"/>
          <p:cNvSpPr txBox="1"/>
          <p:nvPr>
            <p:ph idx="12" type="sldNum"/>
          </p:nvPr>
        </p:nvSpPr>
        <p:spPr>
          <a:xfrm>
            <a:off x="4023092" y="9719598"/>
            <a:ext cx="3077739" cy="513427"/>
          </a:xfrm>
          <a:prstGeom prst="rect">
            <a:avLst/>
          </a:prstGeom>
          <a:noFill/>
          <a:ln>
            <a:noFill/>
          </a:ln>
        </p:spPr>
        <p:txBody>
          <a:bodyPr anchorCtr="0" anchor="b" bIns="49525" lIns="99050" spcFirstLastPara="1" rIns="99050" wrap="square" tIns="495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2: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436" name="Google Shape;436;p32: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3: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444" name="Google Shape;444;p33: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4: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452" name="Google Shape;452;p34: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5: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459" name="Google Shape;459;p35: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d5eb6d907_0_10:notes"/>
          <p:cNvSpPr txBox="1"/>
          <p:nvPr/>
        </p:nvSpPr>
        <p:spPr>
          <a:xfrm>
            <a:off x="3821113" y="9410700"/>
            <a:ext cx="2922600" cy="495300"/>
          </a:xfrm>
          <a:prstGeom prst="rect">
            <a:avLst/>
          </a:prstGeom>
          <a:noFill/>
          <a:ln>
            <a:noFill/>
          </a:ln>
        </p:spPr>
        <p:txBody>
          <a:bodyPr anchorCtr="0" anchor="b" bIns="45825" lIns="91675" spcFirstLastPara="1" rIns="91675" wrap="square" tIns="458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30" name="Google Shape;130;g24d5eb6d907_0_10:notes"/>
          <p:cNvSpPr/>
          <p:nvPr>
            <p:ph idx="2" type="sldImg"/>
          </p:nvPr>
        </p:nvSpPr>
        <p:spPr>
          <a:xfrm>
            <a:off x="1249363" y="1279525"/>
            <a:ext cx="4603800" cy="3452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 name="Google Shape;131;g24d5eb6d907_0_10:notes"/>
          <p:cNvSpPr txBox="1"/>
          <p:nvPr>
            <p:ph idx="1" type="body"/>
          </p:nvPr>
        </p:nvSpPr>
        <p:spPr>
          <a:xfrm>
            <a:off x="710248" y="4924643"/>
            <a:ext cx="5682000" cy="4029300"/>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6: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p36: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467" name="Google Shape;467;p36:notes"/>
          <p:cNvSpPr txBox="1"/>
          <p:nvPr>
            <p:ph idx="12" type="sldNum"/>
          </p:nvPr>
        </p:nvSpPr>
        <p:spPr>
          <a:xfrm>
            <a:off x="4023092" y="9719598"/>
            <a:ext cx="3077739" cy="513427"/>
          </a:xfrm>
          <a:prstGeom prst="rect">
            <a:avLst/>
          </a:prstGeom>
          <a:noFill/>
          <a:ln>
            <a:noFill/>
          </a:ln>
        </p:spPr>
        <p:txBody>
          <a:bodyPr anchorCtr="0" anchor="b" bIns="49525" lIns="99050" spcFirstLastPara="1" rIns="99050" wrap="square" tIns="495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7: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474" name="Google Shape;474;p37: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8:notes"/>
          <p:cNvSpPr txBox="1"/>
          <p:nvPr>
            <p:ph idx="1" type="body"/>
          </p:nvPr>
        </p:nvSpPr>
        <p:spPr>
          <a:xfrm>
            <a:off x="710248" y="4924643"/>
            <a:ext cx="5682000" cy="4029300"/>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481" name="Google Shape;481;p38:notes"/>
          <p:cNvSpPr/>
          <p:nvPr>
            <p:ph idx="2" type="sldImg"/>
          </p:nvPr>
        </p:nvSpPr>
        <p:spPr>
          <a:xfrm>
            <a:off x="1249363" y="1279525"/>
            <a:ext cx="4603800" cy="345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4f3043e271_5_0:notes"/>
          <p:cNvSpPr/>
          <p:nvPr>
            <p:ph idx="2" type="sldImg"/>
          </p:nvPr>
        </p:nvSpPr>
        <p:spPr>
          <a:xfrm>
            <a:off x="1249363" y="1279525"/>
            <a:ext cx="4603800" cy="34527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4f3043e271_5_0:notes"/>
          <p:cNvSpPr txBox="1"/>
          <p:nvPr>
            <p:ph idx="1" type="body"/>
          </p:nvPr>
        </p:nvSpPr>
        <p:spPr>
          <a:xfrm>
            <a:off x="710248"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489" name="Google Shape;489;g24f3043e271_5_0:notes"/>
          <p:cNvSpPr txBox="1"/>
          <p:nvPr>
            <p:ph idx="12" type="sldNum"/>
          </p:nvPr>
        </p:nvSpPr>
        <p:spPr>
          <a:xfrm>
            <a:off x="4023092" y="9719598"/>
            <a:ext cx="3077700" cy="513300"/>
          </a:xfrm>
          <a:prstGeom prst="rect">
            <a:avLst/>
          </a:prstGeom>
        </p:spPr>
        <p:txBody>
          <a:bodyPr anchorCtr="0" anchor="b" bIns="49525" lIns="99050" spcFirstLastPara="1" rIns="99050" wrap="square" tIns="495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9:notes"/>
          <p:cNvSpPr txBox="1"/>
          <p:nvPr>
            <p:ph idx="1" type="body"/>
          </p:nvPr>
        </p:nvSpPr>
        <p:spPr>
          <a:xfrm>
            <a:off x="710248" y="4924643"/>
            <a:ext cx="5682000" cy="4029300"/>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495" name="Google Shape;495;p39:notes"/>
          <p:cNvSpPr/>
          <p:nvPr>
            <p:ph idx="2" type="sldImg"/>
          </p:nvPr>
        </p:nvSpPr>
        <p:spPr>
          <a:xfrm>
            <a:off x="1249363" y="1279525"/>
            <a:ext cx="4603800" cy="345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40:notes"/>
          <p:cNvSpPr txBox="1"/>
          <p:nvPr>
            <p:ph idx="1" type="body"/>
          </p:nvPr>
        </p:nvSpPr>
        <p:spPr>
          <a:xfrm>
            <a:off x="710248" y="4924643"/>
            <a:ext cx="5682000" cy="4029300"/>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501" name="Google Shape;501;p40:notes"/>
          <p:cNvSpPr/>
          <p:nvPr>
            <p:ph idx="2" type="sldImg"/>
          </p:nvPr>
        </p:nvSpPr>
        <p:spPr>
          <a:xfrm>
            <a:off x="1249363" y="1279525"/>
            <a:ext cx="4603800" cy="345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1: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510" name="Google Shape;510;p41: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2: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517" name="Google Shape;517;p42: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50adc0ea2d_12_0:notes"/>
          <p:cNvSpPr/>
          <p:nvPr>
            <p:ph idx="2" type="sldImg"/>
          </p:nvPr>
        </p:nvSpPr>
        <p:spPr>
          <a:xfrm>
            <a:off x="1249363" y="1279525"/>
            <a:ext cx="4603800" cy="34527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50adc0ea2d_12_0:notes"/>
          <p:cNvSpPr txBox="1"/>
          <p:nvPr>
            <p:ph idx="1" type="body"/>
          </p:nvPr>
        </p:nvSpPr>
        <p:spPr>
          <a:xfrm>
            <a:off x="710248"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525" name="Google Shape;525;g250adc0ea2d_12_0:notes"/>
          <p:cNvSpPr txBox="1"/>
          <p:nvPr>
            <p:ph idx="12" type="sldNum"/>
          </p:nvPr>
        </p:nvSpPr>
        <p:spPr>
          <a:xfrm>
            <a:off x="4023092" y="9719598"/>
            <a:ext cx="3077700" cy="513300"/>
          </a:xfrm>
          <a:prstGeom prst="rect">
            <a:avLst/>
          </a:prstGeom>
        </p:spPr>
        <p:txBody>
          <a:bodyPr anchorCtr="0" anchor="b" bIns="49525" lIns="99050" spcFirstLastPara="1" rIns="99050" wrap="square" tIns="495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2: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137" name="Google Shape;137;p2: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3: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143" name="Google Shape;143;p3: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4: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153" name="Google Shape;153;p4: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163" name="Google Shape;163;p6: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4d5eb6d907_0_16:notes"/>
          <p:cNvSpPr/>
          <p:nvPr>
            <p:ph idx="2" type="sldImg"/>
          </p:nvPr>
        </p:nvSpPr>
        <p:spPr>
          <a:xfrm>
            <a:off x="1249363" y="1279525"/>
            <a:ext cx="4603800" cy="34527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4d5eb6d907_0_16:notes"/>
          <p:cNvSpPr txBox="1"/>
          <p:nvPr>
            <p:ph idx="1" type="body"/>
          </p:nvPr>
        </p:nvSpPr>
        <p:spPr>
          <a:xfrm>
            <a:off x="710248"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70" name="Google Shape;170;g24d5eb6d907_0_16:notes"/>
          <p:cNvSpPr txBox="1"/>
          <p:nvPr>
            <p:ph idx="12" type="sldNum"/>
          </p:nvPr>
        </p:nvSpPr>
        <p:spPr>
          <a:xfrm>
            <a:off x="4023092" y="9719598"/>
            <a:ext cx="3077700" cy="513300"/>
          </a:xfrm>
          <a:prstGeom prst="rect">
            <a:avLst/>
          </a:prstGeom>
        </p:spPr>
        <p:txBody>
          <a:bodyPr anchorCtr="0" anchor="b" bIns="49525" lIns="99050" spcFirstLastPara="1" rIns="99050" wrap="square" tIns="495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8" name="Shape 28"/>
        <p:cNvGrpSpPr/>
        <p:nvPr/>
      </p:nvGrpSpPr>
      <p:grpSpPr>
        <a:xfrm>
          <a:off x="0" y="0"/>
          <a:ext cx="0" cy="0"/>
          <a:chOff x="0" y="0"/>
          <a:chExt cx="0" cy="0"/>
        </a:xfrm>
      </p:grpSpPr>
      <p:sp>
        <p:nvSpPr>
          <p:cNvPr id="29" name="Google Shape;29;p44"/>
          <p:cNvSpPr/>
          <p:nvPr/>
        </p:nvSpPr>
        <p:spPr>
          <a:xfrm flipH="1" rot="10800000">
            <a:off x="5410184" y="3810004"/>
            <a:ext cx="3733819" cy="910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 name="Google Shape;30;p44"/>
          <p:cNvSpPr/>
          <p:nvPr/>
        </p:nvSpPr>
        <p:spPr>
          <a:xfrm flipH="1" rot="10800000">
            <a:off x="5410202" y="3897010"/>
            <a:ext cx="3733801" cy="192024"/>
          </a:xfrm>
          <a:prstGeom prst="rect">
            <a:avLst/>
          </a:prstGeom>
          <a:solidFill>
            <a:schemeClr val="accent2">
              <a:alpha val="4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 name="Google Shape;31;p44"/>
          <p:cNvSpPr/>
          <p:nvPr/>
        </p:nvSpPr>
        <p:spPr>
          <a:xfrm flipH="1" rot="10800000">
            <a:off x="5410202" y="4115167"/>
            <a:ext cx="3733801" cy="9144"/>
          </a:xfrm>
          <a:prstGeom prst="rect">
            <a:avLst/>
          </a:prstGeom>
          <a:solidFill>
            <a:schemeClr val="accent2">
              <a:alpha val="6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 name="Google Shape;32;p44"/>
          <p:cNvSpPr/>
          <p:nvPr/>
        </p:nvSpPr>
        <p:spPr>
          <a:xfrm flipH="1" rot="10800000">
            <a:off x="5410200" y="4164403"/>
            <a:ext cx="1965960" cy="18288"/>
          </a:xfrm>
          <a:prstGeom prst="rect">
            <a:avLst/>
          </a:prstGeom>
          <a:solidFill>
            <a:schemeClr val="accent2">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 name="Google Shape;33;p44"/>
          <p:cNvSpPr/>
          <p:nvPr/>
        </p:nvSpPr>
        <p:spPr>
          <a:xfrm flipH="1" rot="10800000">
            <a:off x="5410200" y="4199572"/>
            <a:ext cx="1965960" cy="9144"/>
          </a:xfrm>
          <a:prstGeom prst="rect">
            <a:avLst/>
          </a:prstGeom>
          <a:solidFill>
            <a:schemeClr val="accent2">
              <a:alpha val="6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 name="Google Shape;34;p44"/>
          <p:cNvSpPr/>
          <p:nvPr/>
        </p:nvSpPr>
        <p:spPr>
          <a:xfrm>
            <a:off x="5410200" y="3962400"/>
            <a:ext cx="3063240" cy="2743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 name="Google Shape;35;p44"/>
          <p:cNvSpPr/>
          <p:nvPr/>
        </p:nvSpPr>
        <p:spPr>
          <a:xfrm>
            <a:off x="7376507" y="4060983"/>
            <a:ext cx="1600200" cy="36576"/>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 name="Google Shape;36;p44"/>
          <p:cNvSpPr/>
          <p:nvPr/>
        </p:nvSpPr>
        <p:spPr>
          <a:xfrm>
            <a:off x="1" y="3649662"/>
            <a:ext cx="9144000" cy="244170"/>
          </a:xfrm>
          <a:prstGeom prst="rect">
            <a:avLst/>
          </a:prstGeom>
          <a:solidFill>
            <a:schemeClr val="accent2">
              <a:alpha val="4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 name="Google Shape;37;p44"/>
          <p:cNvSpPr/>
          <p:nvPr/>
        </p:nvSpPr>
        <p:spPr>
          <a:xfrm>
            <a:off x="2" y="3675531"/>
            <a:ext cx="9144001" cy="14067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 name="Google Shape;38;p44"/>
          <p:cNvSpPr/>
          <p:nvPr/>
        </p:nvSpPr>
        <p:spPr>
          <a:xfrm flipH="1" rot="10800000">
            <a:off x="6414051" y="3643090"/>
            <a:ext cx="2729950" cy="248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 name="Google Shape;39;p44"/>
          <p:cNvSpPr/>
          <p:nvPr/>
        </p:nvSpPr>
        <p:spPr>
          <a:xfrm>
            <a:off x="0" y="0"/>
            <a:ext cx="9144000" cy="370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 name="Google Shape;40;p44"/>
          <p:cNvSpPr txBox="1"/>
          <p:nvPr>
            <p:ph idx="1" type="subTitle"/>
          </p:nvPr>
        </p:nvSpPr>
        <p:spPr>
          <a:xfrm>
            <a:off x="449495" y="3889662"/>
            <a:ext cx="4953000" cy="1752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300"/>
              </a:spcBef>
              <a:spcAft>
                <a:spcPts val="0"/>
              </a:spcAft>
              <a:buSzPts val="2400"/>
              <a:buNone/>
              <a:defRPr sz="2400">
                <a:solidFill>
                  <a:schemeClr val="dk2"/>
                </a:solidFill>
                <a:latin typeface="Arial"/>
                <a:ea typeface="Arial"/>
                <a:cs typeface="Arial"/>
                <a:sym typeface="Arial"/>
              </a:defRPr>
            </a:lvl1pPr>
            <a:lvl2pPr lvl="1" algn="ctr">
              <a:lnSpc>
                <a:spcPct val="100000"/>
              </a:lnSpc>
              <a:spcBef>
                <a:spcPts val="300"/>
              </a:spcBef>
              <a:spcAft>
                <a:spcPts val="0"/>
              </a:spcAft>
              <a:buSzPts val="1800"/>
              <a:buNone/>
              <a:defRPr/>
            </a:lvl2pPr>
            <a:lvl3pPr lvl="2" algn="ctr">
              <a:lnSpc>
                <a:spcPct val="100000"/>
              </a:lnSpc>
              <a:spcBef>
                <a:spcPts val="300"/>
              </a:spcBef>
              <a:spcAft>
                <a:spcPts val="0"/>
              </a:spcAft>
              <a:buSzPts val="1800"/>
              <a:buNone/>
              <a:defRPr/>
            </a:lvl3pPr>
            <a:lvl4pPr lvl="3" algn="ctr">
              <a:lnSpc>
                <a:spcPct val="100000"/>
              </a:lnSpc>
              <a:spcBef>
                <a:spcPts val="300"/>
              </a:spcBef>
              <a:spcAft>
                <a:spcPts val="0"/>
              </a:spcAft>
              <a:buSzPts val="1800"/>
              <a:buNone/>
              <a:defRPr/>
            </a:lvl4pPr>
            <a:lvl5pPr lvl="4" algn="ctr">
              <a:lnSpc>
                <a:spcPct val="100000"/>
              </a:lnSpc>
              <a:spcBef>
                <a:spcPts val="300"/>
              </a:spcBef>
              <a:spcAft>
                <a:spcPts val="0"/>
              </a:spcAft>
              <a:buSzPts val="1800"/>
              <a:buNone/>
              <a:defRPr/>
            </a:lvl5pPr>
            <a:lvl6pPr lvl="5" algn="ctr">
              <a:lnSpc>
                <a:spcPct val="100000"/>
              </a:lnSpc>
              <a:spcBef>
                <a:spcPts val="300"/>
              </a:spcBef>
              <a:spcAft>
                <a:spcPts val="0"/>
              </a:spcAft>
              <a:buSzPts val="1800"/>
              <a:buNone/>
              <a:defRPr/>
            </a:lvl6pPr>
            <a:lvl7pPr lvl="6" algn="ctr">
              <a:lnSpc>
                <a:spcPct val="100000"/>
              </a:lnSpc>
              <a:spcBef>
                <a:spcPts val="300"/>
              </a:spcBef>
              <a:spcAft>
                <a:spcPts val="0"/>
              </a:spcAft>
              <a:buSzPts val="1800"/>
              <a:buNone/>
              <a:defRPr/>
            </a:lvl7pPr>
            <a:lvl8pPr lvl="7" algn="ctr">
              <a:lnSpc>
                <a:spcPct val="100000"/>
              </a:lnSpc>
              <a:spcBef>
                <a:spcPts val="300"/>
              </a:spcBef>
              <a:spcAft>
                <a:spcPts val="0"/>
              </a:spcAft>
              <a:buSzPts val="1800"/>
              <a:buNone/>
              <a:defRPr/>
            </a:lvl8pPr>
            <a:lvl9pPr lvl="8" algn="ctr">
              <a:lnSpc>
                <a:spcPct val="100000"/>
              </a:lnSpc>
              <a:spcBef>
                <a:spcPts val="300"/>
              </a:spcBef>
              <a:spcAft>
                <a:spcPts val="0"/>
              </a:spcAft>
              <a:buSzPts val="1800"/>
              <a:buNone/>
              <a:defRPr/>
            </a:lvl9pPr>
          </a:lstStyle>
          <a:p/>
        </p:txBody>
      </p:sp>
      <p:sp>
        <p:nvSpPr>
          <p:cNvPr id="41" name="Google Shape;41;p44"/>
          <p:cNvSpPr txBox="1"/>
          <p:nvPr>
            <p:ph type="ctrTitle"/>
          </p:nvPr>
        </p:nvSpPr>
        <p:spPr>
          <a:xfrm>
            <a:off x="426378" y="2401891"/>
            <a:ext cx="8458200" cy="108130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4400"/>
              <a:buFont typeface="Impact"/>
              <a:buNone/>
              <a:defRPr sz="4400">
                <a:solidFill>
                  <a:schemeClr val="lt1"/>
                </a:solidFill>
                <a:latin typeface="Impact"/>
                <a:ea typeface="Impact"/>
                <a:cs typeface="Impact"/>
                <a:sym typeface="Impac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2" name="Shape 92"/>
        <p:cNvGrpSpPr/>
        <p:nvPr/>
      </p:nvGrpSpPr>
      <p:grpSpPr>
        <a:xfrm>
          <a:off x="0" y="0"/>
          <a:ext cx="0" cy="0"/>
          <a:chOff x="0" y="0"/>
          <a:chExt cx="0" cy="0"/>
        </a:xfrm>
      </p:grpSpPr>
      <p:sp>
        <p:nvSpPr>
          <p:cNvPr id="93" name="Google Shape;93;p53"/>
          <p:cNvSpPr txBox="1"/>
          <p:nvPr>
            <p:ph idx="10" type="dt"/>
          </p:nvPr>
        </p:nvSpPr>
        <p:spPr>
          <a:xfrm>
            <a:off x="6586536" y="612648"/>
            <a:ext cx="957264"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53"/>
          <p:cNvSpPr txBox="1"/>
          <p:nvPr>
            <p:ph idx="11" type="ftr"/>
          </p:nvPr>
        </p:nvSpPr>
        <p:spPr>
          <a:xfrm>
            <a:off x="5257800" y="612648"/>
            <a:ext cx="1325880" cy="4572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53"/>
          <p:cNvSpPr txBox="1"/>
          <p:nvPr>
            <p:ph idx="12" type="sldNum"/>
          </p:nvPr>
        </p:nvSpPr>
        <p:spPr>
          <a:xfrm>
            <a:off x="8174736" y="2272"/>
            <a:ext cx="7620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6" name="Google Shape;96;p53"/>
          <p:cNvSpPr txBox="1"/>
          <p:nvPr>
            <p:ph idx="1" type="body"/>
          </p:nvPr>
        </p:nvSpPr>
        <p:spPr>
          <a:xfrm rot="5400000">
            <a:off x="2409444" y="297180"/>
            <a:ext cx="4325112"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00"/>
              </a:spcBef>
              <a:spcAft>
                <a:spcPts val="0"/>
              </a:spcAft>
              <a:buSzPts val="1800"/>
              <a:buChar char="•"/>
              <a:defRPr/>
            </a:lvl1pPr>
            <a:lvl2pPr indent="-342900" lvl="1" marL="914400" algn="l">
              <a:lnSpc>
                <a:spcPct val="100000"/>
              </a:lnSpc>
              <a:spcBef>
                <a:spcPts val="3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300"/>
              </a:spcBef>
              <a:spcAft>
                <a:spcPts val="0"/>
              </a:spcAft>
              <a:buSzPts val="1800"/>
              <a:buChar char="●"/>
              <a:defRPr/>
            </a:lvl4pPr>
            <a:lvl5pPr indent="-342900" lvl="4" marL="2286000" algn="l">
              <a:lnSpc>
                <a:spcPct val="100000"/>
              </a:lnSpc>
              <a:spcBef>
                <a:spcPts val="300"/>
              </a:spcBef>
              <a:spcAft>
                <a:spcPts val="0"/>
              </a:spcAft>
              <a:buSzPts val="1800"/>
              <a:buChar char="●"/>
              <a:defRPr/>
            </a:lvl5pPr>
            <a:lvl6pPr indent="-342900" lvl="5" marL="2743200" algn="l">
              <a:lnSpc>
                <a:spcPct val="100000"/>
              </a:lnSpc>
              <a:spcBef>
                <a:spcPts val="300"/>
              </a:spcBef>
              <a:spcAft>
                <a:spcPts val="0"/>
              </a:spcAft>
              <a:buSzPts val="1800"/>
              <a:buChar char="●"/>
              <a:defRPr/>
            </a:lvl6pPr>
            <a:lvl7pPr indent="-342900" lvl="6" marL="3200400" algn="l">
              <a:lnSpc>
                <a:spcPct val="100000"/>
              </a:lnSpc>
              <a:spcBef>
                <a:spcPts val="300"/>
              </a:spcBef>
              <a:spcAft>
                <a:spcPts val="0"/>
              </a:spcAft>
              <a:buSzPts val="1800"/>
              <a:buChar char="●"/>
              <a:defRPr/>
            </a:lvl7pPr>
            <a:lvl8pPr indent="-342900" lvl="7" marL="3657600" algn="l">
              <a:lnSpc>
                <a:spcPct val="100000"/>
              </a:lnSpc>
              <a:spcBef>
                <a:spcPts val="300"/>
              </a:spcBef>
              <a:spcAft>
                <a:spcPts val="0"/>
              </a:spcAft>
              <a:buSzPts val="1800"/>
              <a:buChar char="●"/>
              <a:defRPr/>
            </a:lvl8pPr>
            <a:lvl9pPr indent="-342900" lvl="8" marL="4114800" algn="l">
              <a:lnSpc>
                <a:spcPct val="100000"/>
              </a:lnSpc>
              <a:spcBef>
                <a:spcPts val="300"/>
              </a:spcBef>
              <a:spcAft>
                <a:spcPts val="0"/>
              </a:spcAft>
              <a:buSzPts val="1800"/>
              <a:buChar char="●"/>
              <a:defRPr/>
            </a:lvl9pPr>
          </a:lstStyle>
          <a:p/>
        </p:txBody>
      </p:sp>
      <p:sp>
        <p:nvSpPr>
          <p:cNvPr id="97" name="Google Shape;97;p53"/>
          <p:cNvSpPr txBox="1"/>
          <p:nvPr>
            <p:ph type="title"/>
          </p:nvPr>
        </p:nvSpPr>
        <p:spPr>
          <a:xfrm>
            <a:off x="457200" y="1143000"/>
            <a:ext cx="8229600" cy="106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8" name="Shape 98"/>
        <p:cNvGrpSpPr/>
        <p:nvPr/>
      </p:nvGrpSpPr>
      <p:grpSpPr>
        <a:xfrm>
          <a:off x="0" y="0"/>
          <a:ext cx="0" cy="0"/>
          <a:chOff x="0" y="0"/>
          <a:chExt cx="0" cy="0"/>
        </a:xfrm>
      </p:grpSpPr>
      <p:sp>
        <p:nvSpPr>
          <p:cNvPr id="99" name="Google Shape;99;p54"/>
          <p:cNvSpPr txBox="1"/>
          <p:nvPr>
            <p:ph idx="10" type="dt"/>
          </p:nvPr>
        </p:nvSpPr>
        <p:spPr>
          <a:xfrm>
            <a:off x="6586536" y="612648"/>
            <a:ext cx="957264"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54"/>
          <p:cNvSpPr txBox="1"/>
          <p:nvPr>
            <p:ph idx="11" type="ftr"/>
          </p:nvPr>
        </p:nvSpPr>
        <p:spPr>
          <a:xfrm>
            <a:off x="5257800" y="612648"/>
            <a:ext cx="1325880" cy="4572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54"/>
          <p:cNvSpPr txBox="1"/>
          <p:nvPr>
            <p:ph idx="12" type="sldNum"/>
          </p:nvPr>
        </p:nvSpPr>
        <p:spPr>
          <a:xfrm>
            <a:off x="8174736" y="2272"/>
            <a:ext cx="7620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54"/>
          <p:cNvSpPr txBox="1"/>
          <p:nvPr>
            <p:ph idx="1" type="body"/>
          </p:nvPr>
        </p:nvSpPr>
        <p:spPr>
          <a:xfrm rot="5400000">
            <a:off x="857250" y="742950"/>
            <a:ext cx="5448300" cy="6248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00"/>
              </a:spcBef>
              <a:spcAft>
                <a:spcPts val="0"/>
              </a:spcAft>
              <a:buSzPts val="1800"/>
              <a:buChar char="•"/>
              <a:defRPr/>
            </a:lvl1pPr>
            <a:lvl2pPr indent="-342900" lvl="1" marL="914400" algn="l">
              <a:lnSpc>
                <a:spcPct val="100000"/>
              </a:lnSpc>
              <a:spcBef>
                <a:spcPts val="3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300"/>
              </a:spcBef>
              <a:spcAft>
                <a:spcPts val="0"/>
              </a:spcAft>
              <a:buSzPts val="1800"/>
              <a:buChar char="●"/>
              <a:defRPr/>
            </a:lvl4pPr>
            <a:lvl5pPr indent="-342900" lvl="4" marL="2286000" algn="l">
              <a:lnSpc>
                <a:spcPct val="100000"/>
              </a:lnSpc>
              <a:spcBef>
                <a:spcPts val="300"/>
              </a:spcBef>
              <a:spcAft>
                <a:spcPts val="0"/>
              </a:spcAft>
              <a:buSzPts val="1800"/>
              <a:buChar char="●"/>
              <a:defRPr/>
            </a:lvl5pPr>
            <a:lvl6pPr indent="-342900" lvl="5" marL="2743200" algn="l">
              <a:lnSpc>
                <a:spcPct val="100000"/>
              </a:lnSpc>
              <a:spcBef>
                <a:spcPts val="300"/>
              </a:spcBef>
              <a:spcAft>
                <a:spcPts val="0"/>
              </a:spcAft>
              <a:buSzPts val="1800"/>
              <a:buChar char="●"/>
              <a:defRPr/>
            </a:lvl6pPr>
            <a:lvl7pPr indent="-342900" lvl="6" marL="3200400" algn="l">
              <a:lnSpc>
                <a:spcPct val="100000"/>
              </a:lnSpc>
              <a:spcBef>
                <a:spcPts val="300"/>
              </a:spcBef>
              <a:spcAft>
                <a:spcPts val="0"/>
              </a:spcAft>
              <a:buSzPts val="1800"/>
              <a:buChar char="●"/>
              <a:defRPr/>
            </a:lvl7pPr>
            <a:lvl8pPr indent="-342900" lvl="7" marL="3657600" algn="l">
              <a:lnSpc>
                <a:spcPct val="100000"/>
              </a:lnSpc>
              <a:spcBef>
                <a:spcPts val="300"/>
              </a:spcBef>
              <a:spcAft>
                <a:spcPts val="0"/>
              </a:spcAft>
              <a:buSzPts val="1800"/>
              <a:buChar char="●"/>
              <a:defRPr/>
            </a:lvl8pPr>
            <a:lvl9pPr indent="-342900" lvl="8" marL="4114800" algn="l">
              <a:lnSpc>
                <a:spcPct val="100000"/>
              </a:lnSpc>
              <a:spcBef>
                <a:spcPts val="300"/>
              </a:spcBef>
              <a:spcAft>
                <a:spcPts val="0"/>
              </a:spcAft>
              <a:buSzPts val="1800"/>
              <a:buChar char="●"/>
              <a:defRPr/>
            </a:lvl9pPr>
          </a:lstStyle>
          <a:p/>
        </p:txBody>
      </p:sp>
      <p:sp>
        <p:nvSpPr>
          <p:cNvPr id="103" name="Google Shape;103;p54"/>
          <p:cNvSpPr txBox="1"/>
          <p:nvPr>
            <p:ph type="title"/>
          </p:nvPr>
        </p:nvSpPr>
        <p:spPr>
          <a:xfrm rot="5400000">
            <a:off x="5010150" y="2914650"/>
            <a:ext cx="5448300" cy="1905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2" name="Shape 42"/>
        <p:cNvGrpSpPr/>
        <p:nvPr/>
      </p:nvGrpSpPr>
      <p:grpSpPr>
        <a:xfrm>
          <a:off x="0" y="0"/>
          <a:ext cx="0" cy="0"/>
          <a:chOff x="0" y="0"/>
          <a:chExt cx="0" cy="0"/>
        </a:xfrm>
      </p:grpSpPr>
      <p:sp>
        <p:nvSpPr>
          <p:cNvPr id="43" name="Google Shape;43;p45"/>
          <p:cNvSpPr txBox="1"/>
          <p:nvPr>
            <p:ph idx="1" type="body"/>
          </p:nvPr>
        </p:nvSpPr>
        <p:spPr>
          <a:xfrm>
            <a:off x="38529" y="1283517"/>
            <a:ext cx="9010221" cy="5436758"/>
          </a:xfrm>
          <a:prstGeom prst="rect">
            <a:avLst/>
          </a:prstGeom>
          <a:noFill/>
          <a:ln>
            <a:noFill/>
          </a:ln>
        </p:spPr>
        <p:txBody>
          <a:bodyPr anchorCtr="0" anchor="t" bIns="45700" lIns="91425" spcFirstLastPara="1" rIns="91425" wrap="square" tIns="45700">
            <a:normAutofit/>
          </a:bodyPr>
          <a:lstStyle>
            <a:lvl1pPr indent="-393700" lvl="0" marL="457200" algn="l">
              <a:lnSpc>
                <a:spcPct val="100000"/>
              </a:lnSpc>
              <a:spcBef>
                <a:spcPts val="300"/>
              </a:spcBef>
              <a:spcAft>
                <a:spcPts val="0"/>
              </a:spcAft>
              <a:buSzPts val="2600"/>
              <a:buFont typeface="Noto Sans Symbols"/>
              <a:buChar char="▪"/>
              <a:defRPr sz="2600">
                <a:solidFill>
                  <a:schemeClr val="dk1"/>
                </a:solidFill>
                <a:latin typeface="Tahoma"/>
                <a:ea typeface="Tahoma"/>
                <a:cs typeface="Tahoma"/>
                <a:sym typeface="Tahoma"/>
              </a:defRPr>
            </a:lvl1pPr>
            <a:lvl2pPr indent="-381000" lvl="1" marL="914400" algn="just">
              <a:lnSpc>
                <a:spcPct val="100000"/>
              </a:lnSpc>
              <a:spcBef>
                <a:spcPts val="300"/>
              </a:spcBef>
              <a:spcAft>
                <a:spcPts val="0"/>
              </a:spcAft>
              <a:buSzPts val="2400"/>
              <a:buChar char="▫"/>
              <a:defRPr sz="2400">
                <a:solidFill>
                  <a:schemeClr val="dk1"/>
                </a:solidFill>
                <a:latin typeface="Tahoma"/>
                <a:ea typeface="Tahoma"/>
                <a:cs typeface="Tahoma"/>
                <a:sym typeface="Tahoma"/>
              </a:defRPr>
            </a:lvl2pPr>
            <a:lvl3pPr indent="-381000" lvl="2" marL="1371600" algn="l">
              <a:lnSpc>
                <a:spcPct val="100000"/>
              </a:lnSpc>
              <a:spcBef>
                <a:spcPts val="300"/>
              </a:spcBef>
              <a:spcAft>
                <a:spcPts val="0"/>
              </a:spcAft>
              <a:buSzPts val="2400"/>
              <a:buChar char="●"/>
              <a:defRPr>
                <a:solidFill>
                  <a:schemeClr val="dk1"/>
                </a:solidFill>
                <a:latin typeface="Arial"/>
                <a:ea typeface="Arial"/>
                <a:cs typeface="Arial"/>
                <a:sym typeface="Arial"/>
              </a:defRPr>
            </a:lvl3pPr>
            <a:lvl4pPr indent="-368300" lvl="3" marL="1828800" algn="l">
              <a:lnSpc>
                <a:spcPct val="100000"/>
              </a:lnSpc>
              <a:spcBef>
                <a:spcPts val="300"/>
              </a:spcBef>
              <a:spcAft>
                <a:spcPts val="0"/>
              </a:spcAft>
              <a:buSzPts val="2200"/>
              <a:buChar char="●"/>
              <a:defRPr>
                <a:solidFill>
                  <a:schemeClr val="dk1"/>
                </a:solidFill>
                <a:latin typeface="Arial"/>
                <a:ea typeface="Arial"/>
                <a:cs typeface="Arial"/>
                <a:sym typeface="Arial"/>
              </a:defRPr>
            </a:lvl4pPr>
            <a:lvl5pPr indent="-355600" lvl="4" marL="2286000" algn="l">
              <a:lnSpc>
                <a:spcPct val="100000"/>
              </a:lnSpc>
              <a:spcBef>
                <a:spcPts val="300"/>
              </a:spcBef>
              <a:spcAft>
                <a:spcPts val="0"/>
              </a:spcAft>
              <a:buSzPts val="2000"/>
              <a:buChar char="●"/>
              <a:defRPr>
                <a:solidFill>
                  <a:schemeClr val="dk1"/>
                </a:solidFill>
                <a:latin typeface="Arial"/>
                <a:ea typeface="Arial"/>
                <a:cs typeface="Arial"/>
                <a:sym typeface="Arial"/>
              </a:defRPr>
            </a:lvl5pPr>
            <a:lvl6pPr indent="-342900" lvl="5" marL="2743200" algn="l">
              <a:lnSpc>
                <a:spcPct val="100000"/>
              </a:lnSpc>
              <a:spcBef>
                <a:spcPts val="300"/>
              </a:spcBef>
              <a:spcAft>
                <a:spcPts val="0"/>
              </a:spcAft>
              <a:buSzPts val="1800"/>
              <a:buChar char="●"/>
              <a:defRPr/>
            </a:lvl6pPr>
            <a:lvl7pPr indent="-342900" lvl="6" marL="3200400" algn="l">
              <a:lnSpc>
                <a:spcPct val="100000"/>
              </a:lnSpc>
              <a:spcBef>
                <a:spcPts val="300"/>
              </a:spcBef>
              <a:spcAft>
                <a:spcPts val="0"/>
              </a:spcAft>
              <a:buSzPts val="1800"/>
              <a:buChar char="●"/>
              <a:defRPr/>
            </a:lvl7pPr>
            <a:lvl8pPr indent="-342900" lvl="7" marL="3657600" algn="l">
              <a:lnSpc>
                <a:spcPct val="100000"/>
              </a:lnSpc>
              <a:spcBef>
                <a:spcPts val="300"/>
              </a:spcBef>
              <a:spcAft>
                <a:spcPts val="0"/>
              </a:spcAft>
              <a:buSzPts val="1800"/>
              <a:buChar char="●"/>
              <a:defRPr/>
            </a:lvl8pPr>
            <a:lvl9pPr indent="-342900" lvl="8" marL="4114800" algn="l">
              <a:lnSpc>
                <a:spcPct val="100000"/>
              </a:lnSpc>
              <a:spcBef>
                <a:spcPts val="300"/>
              </a:spcBef>
              <a:spcAft>
                <a:spcPts val="0"/>
              </a:spcAft>
              <a:buSzPts val="1800"/>
              <a:buChar char="●"/>
              <a:defRPr/>
            </a:lvl9pPr>
          </a:lstStyle>
          <a:p/>
        </p:txBody>
      </p:sp>
      <p:sp>
        <p:nvSpPr>
          <p:cNvPr id="44" name="Google Shape;44;p45"/>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002060"/>
              </a:buClr>
              <a:buSzPts val="4000"/>
              <a:buFont typeface="Century Gothic"/>
              <a:buNone/>
              <a:defRPr b="1">
                <a:solidFill>
                  <a:srgbClr val="00206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45"/>
          <p:cNvSpPr txBox="1"/>
          <p:nvPr/>
        </p:nvSpPr>
        <p:spPr>
          <a:xfrm>
            <a:off x="0" y="16778"/>
            <a:ext cx="307007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1" lang="en-US" sz="1200" u="none" cap="none" strike="noStrike">
                <a:solidFill>
                  <a:schemeClr val="lt1"/>
                </a:solidFill>
                <a:latin typeface="Century Gothic"/>
                <a:ea typeface="Century Gothic"/>
                <a:cs typeface="Century Gothic"/>
                <a:sym typeface="Century Gothic"/>
              </a:rPr>
              <a:t>Introduction to Information Technology</a:t>
            </a:r>
            <a:endParaRPr b="1" i="1" sz="1200" u="none" cap="none" strike="noStrike">
              <a:solidFill>
                <a:schemeClr val="lt1"/>
              </a:solidFill>
              <a:latin typeface="Century Gothic"/>
              <a:ea typeface="Century Gothic"/>
              <a:cs typeface="Century Gothic"/>
              <a:sym typeface="Century Gothic"/>
            </a:endParaRPr>
          </a:p>
        </p:txBody>
      </p:sp>
      <p:sp>
        <p:nvSpPr>
          <p:cNvPr id="46" name="Google Shape;46;p45"/>
          <p:cNvSpPr txBox="1"/>
          <p:nvPr/>
        </p:nvSpPr>
        <p:spPr>
          <a:xfrm>
            <a:off x="8810625" y="6591300"/>
            <a:ext cx="351378"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08A5EF"/>
                </a:solidFill>
                <a:latin typeface="Century Gothic"/>
                <a:ea typeface="Century Gothic"/>
                <a:cs typeface="Century Gothic"/>
                <a:sym typeface="Century Gothic"/>
              </a:rPr>
              <a:t>‹#›</a:t>
            </a:fld>
            <a:endParaRPr b="1" i="0" sz="1200" u="none" cap="none" strike="noStrike">
              <a:solidFill>
                <a:srgbClr val="08A5EF"/>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46"/>
          <p:cNvSpPr txBox="1"/>
          <p:nvPr>
            <p:ph idx="10" type="dt"/>
          </p:nvPr>
        </p:nvSpPr>
        <p:spPr>
          <a:xfrm>
            <a:off x="6586536" y="612648"/>
            <a:ext cx="957264"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46"/>
          <p:cNvSpPr txBox="1"/>
          <p:nvPr>
            <p:ph idx="11" type="ftr"/>
          </p:nvPr>
        </p:nvSpPr>
        <p:spPr>
          <a:xfrm>
            <a:off x="5257800" y="612648"/>
            <a:ext cx="1325880" cy="4572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46"/>
          <p:cNvSpPr txBox="1"/>
          <p:nvPr>
            <p:ph idx="12" type="sldNum"/>
          </p:nvPr>
        </p:nvSpPr>
        <p:spPr>
          <a:xfrm>
            <a:off x="8174736" y="2272"/>
            <a:ext cx="7620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1" name="Google Shape;51;p46"/>
          <p:cNvSpPr txBox="1"/>
          <p:nvPr>
            <p:ph idx="1" type="body"/>
          </p:nvPr>
        </p:nvSpPr>
        <p:spPr>
          <a:xfrm>
            <a:off x="722313" y="3367088"/>
            <a:ext cx="7772400" cy="150971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SzPts val="2100"/>
              <a:buNone/>
              <a:defRPr b="0" sz="2100">
                <a:solidFill>
                  <a:schemeClr val="dk2"/>
                </a:solidFill>
              </a:defRPr>
            </a:lvl1pPr>
            <a:lvl2pPr indent="-228600" lvl="1" marL="914400" algn="l">
              <a:lnSpc>
                <a:spcPct val="100000"/>
              </a:lnSpc>
              <a:spcBef>
                <a:spcPts val="300"/>
              </a:spcBef>
              <a:spcAft>
                <a:spcPts val="0"/>
              </a:spcAft>
              <a:buSzPts val="1800"/>
              <a:buNone/>
              <a:defRPr sz="1800">
                <a:solidFill>
                  <a:srgbClr val="888888"/>
                </a:solidFill>
              </a:defRPr>
            </a:lvl2pPr>
            <a:lvl3pPr indent="-228600" lvl="2" marL="1371600" algn="l">
              <a:lnSpc>
                <a:spcPct val="100000"/>
              </a:lnSpc>
              <a:spcBef>
                <a:spcPts val="300"/>
              </a:spcBef>
              <a:spcAft>
                <a:spcPts val="0"/>
              </a:spcAft>
              <a:buSzPts val="1600"/>
              <a:buNone/>
              <a:defRPr sz="1600">
                <a:solidFill>
                  <a:srgbClr val="888888"/>
                </a:solidFill>
              </a:defRPr>
            </a:lvl3pPr>
            <a:lvl4pPr indent="-228600" lvl="3" marL="1828800" algn="l">
              <a:lnSpc>
                <a:spcPct val="100000"/>
              </a:lnSpc>
              <a:spcBef>
                <a:spcPts val="300"/>
              </a:spcBef>
              <a:spcAft>
                <a:spcPts val="0"/>
              </a:spcAft>
              <a:buSzPts val="1400"/>
              <a:buNone/>
              <a:defRPr sz="1400">
                <a:solidFill>
                  <a:srgbClr val="888888"/>
                </a:solidFill>
              </a:defRPr>
            </a:lvl4pPr>
            <a:lvl5pPr indent="-228600" lvl="4" marL="2286000" algn="l">
              <a:lnSpc>
                <a:spcPct val="100000"/>
              </a:lnSpc>
              <a:spcBef>
                <a:spcPts val="300"/>
              </a:spcBef>
              <a:spcAft>
                <a:spcPts val="0"/>
              </a:spcAft>
              <a:buSzPts val="1400"/>
              <a:buNone/>
              <a:defRPr sz="1400">
                <a:solidFill>
                  <a:srgbClr val="888888"/>
                </a:solidFill>
              </a:defRPr>
            </a:lvl5pPr>
            <a:lvl6pPr indent="-342900" lvl="5" marL="2743200" algn="l">
              <a:lnSpc>
                <a:spcPct val="100000"/>
              </a:lnSpc>
              <a:spcBef>
                <a:spcPts val="300"/>
              </a:spcBef>
              <a:spcAft>
                <a:spcPts val="0"/>
              </a:spcAft>
              <a:buSzPts val="1800"/>
              <a:buChar char="●"/>
              <a:defRPr/>
            </a:lvl6pPr>
            <a:lvl7pPr indent="-342900" lvl="6" marL="3200400" algn="l">
              <a:lnSpc>
                <a:spcPct val="100000"/>
              </a:lnSpc>
              <a:spcBef>
                <a:spcPts val="300"/>
              </a:spcBef>
              <a:spcAft>
                <a:spcPts val="0"/>
              </a:spcAft>
              <a:buSzPts val="1800"/>
              <a:buChar char="●"/>
              <a:defRPr/>
            </a:lvl7pPr>
            <a:lvl8pPr indent="-342900" lvl="7" marL="3657600" algn="l">
              <a:lnSpc>
                <a:spcPct val="100000"/>
              </a:lnSpc>
              <a:spcBef>
                <a:spcPts val="300"/>
              </a:spcBef>
              <a:spcAft>
                <a:spcPts val="0"/>
              </a:spcAft>
              <a:buSzPts val="1800"/>
              <a:buChar char="●"/>
              <a:defRPr/>
            </a:lvl8pPr>
            <a:lvl9pPr indent="-342900" lvl="8" marL="4114800" algn="l">
              <a:lnSpc>
                <a:spcPct val="100000"/>
              </a:lnSpc>
              <a:spcBef>
                <a:spcPts val="300"/>
              </a:spcBef>
              <a:spcAft>
                <a:spcPts val="0"/>
              </a:spcAft>
              <a:buSzPts val="1800"/>
              <a:buChar char="●"/>
              <a:defRPr/>
            </a:lvl9pPr>
          </a:lstStyle>
          <a:p/>
        </p:txBody>
      </p:sp>
      <p:sp>
        <p:nvSpPr>
          <p:cNvPr id="52" name="Google Shape;52;p46"/>
          <p:cNvSpPr txBox="1"/>
          <p:nvPr>
            <p:ph type="title"/>
          </p:nvPr>
        </p:nvSpPr>
        <p:spPr>
          <a:xfrm>
            <a:off x="722313" y="1981204"/>
            <a:ext cx="7772400" cy="136207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2"/>
              </a:buClr>
              <a:buSzPts val="4300"/>
              <a:buFont typeface="Calibri"/>
              <a:buNone/>
              <a:defRPr b="1" sz="4300" cap="none">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 name="Shape 53"/>
        <p:cNvGrpSpPr/>
        <p:nvPr/>
      </p:nvGrpSpPr>
      <p:grpSpPr>
        <a:xfrm>
          <a:off x="0" y="0"/>
          <a:ext cx="0" cy="0"/>
          <a:chOff x="0" y="0"/>
          <a:chExt cx="0" cy="0"/>
        </a:xfrm>
      </p:grpSpPr>
      <p:sp>
        <p:nvSpPr>
          <p:cNvPr id="54" name="Google Shape;54;p47"/>
          <p:cNvSpPr txBox="1"/>
          <p:nvPr>
            <p:ph idx="10" type="dt"/>
          </p:nvPr>
        </p:nvSpPr>
        <p:spPr>
          <a:xfrm>
            <a:off x="6586536" y="612648"/>
            <a:ext cx="957264"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7"/>
          <p:cNvSpPr txBox="1"/>
          <p:nvPr>
            <p:ph idx="11" type="ftr"/>
          </p:nvPr>
        </p:nvSpPr>
        <p:spPr>
          <a:xfrm>
            <a:off x="5257800" y="612648"/>
            <a:ext cx="1325880" cy="4572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7"/>
          <p:cNvSpPr txBox="1"/>
          <p:nvPr>
            <p:ph idx="12" type="sldNum"/>
          </p:nvPr>
        </p:nvSpPr>
        <p:spPr>
          <a:xfrm>
            <a:off x="8174736" y="2272"/>
            <a:ext cx="7620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47"/>
          <p:cNvSpPr txBox="1"/>
          <p:nvPr>
            <p:ph idx="1" type="body"/>
          </p:nvPr>
        </p:nvSpPr>
        <p:spPr>
          <a:xfrm>
            <a:off x="4648200" y="2249428"/>
            <a:ext cx="4038600" cy="4341875"/>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300"/>
              </a:spcBef>
              <a:spcAft>
                <a:spcPts val="0"/>
              </a:spcAft>
              <a:buSzPts val="2000"/>
              <a:buChar char="•"/>
              <a:defRPr sz="2000"/>
            </a:lvl1pPr>
            <a:lvl2pPr indent="-349250" lvl="1" marL="914400" algn="l">
              <a:lnSpc>
                <a:spcPct val="100000"/>
              </a:lnSpc>
              <a:spcBef>
                <a:spcPts val="300"/>
              </a:spcBef>
              <a:spcAft>
                <a:spcPts val="0"/>
              </a:spcAft>
              <a:buSzPts val="1900"/>
              <a:buChar char="▫"/>
              <a:defRPr sz="1900"/>
            </a:lvl2pPr>
            <a:lvl3pPr indent="-342900" lvl="2" marL="1371600" algn="l">
              <a:lnSpc>
                <a:spcPct val="100000"/>
              </a:lnSpc>
              <a:spcBef>
                <a:spcPts val="300"/>
              </a:spcBef>
              <a:spcAft>
                <a:spcPts val="0"/>
              </a:spcAft>
              <a:buSzPts val="1800"/>
              <a:buChar char="●"/>
              <a:defRPr sz="1800"/>
            </a:lvl3pPr>
            <a:lvl4pPr indent="-342900" lvl="3" marL="1828800" algn="l">
              <a:lnSpc>
                <a:spcPct val="100000"/>
              </a:lnSpc>
              <a:spcBef>
                <a:spcPts val="300"/>
              </a:spcBef>
              <a:spcAft>
                <a:spcPts val="0"/>
              </a:spcAft>
              <a:buSzPts val="1800"/>
              <a:buChar char="●"/>
              <a:defRPr sz="1800"/>
            </a:lvl4pPr>
            <a:lvl5pPr indent="-342900" lvl="4" marL="2286000" algn="l">
              <a:lnSpc>
                <a:spcPct val="100000"/>
              </a:lnSpc>
              <a:spcBef>
                <a:spcPts val="300"/>
              </a:spcBef>
              <a:spcAft>
                <a:spcPts val="0"/>
              </a:spcAft>
              <a:buSzPts val="1800"/>
              <a:buChar char="●"/>
              <a:defRPr sz="1800"/>
            </a:lvl5pPr>
            <a:lvl6pPr indent="-342900" lvl="5" marL="2743200" algn="l">
              <a:lnSpc>
                <a:spcPct val="100000"/>
              </a:lnSpc>
              <a:spcBef>
                <a:spcPts val="300"/>
              </a:spcBef>
              <a:spcAft>
                <a:spcPts val="0"/>
              </a:spcAft>
              <a:buSzPts val="1800"/>
              <a:buChar char="●"/>
              <a:defRPr/>
            </a:lvl6pPr>
            <a:lvl7pPr indent="-342900" lvl="6" marL="3200400" algn="l">
              <a:lnSpc>
                <a:spcPct val="100000"/>
              </a:lnSpc>
              <a:spcBef>
                <a:spcPts val="300"/>
              </a:spcBef>
              <a:spcAft>
                <a:spcPts val="0"/>
              </a:spcAft>
              <a:buSzPts val="1800"/>
              <a:buChar char="●"/>
              <a:defRPr/>
            </a:lvl7pPr>
            <a:lvl8pPr indent="-342900" lvl="7" marL="3657600" algn="l">
              <a:lnSpc>
                <a:spcPct val="100000"/>
              </a:lnSpc>
              <a:spcBef>
                <a:spcPts val="300"/>
              </a:spcBef>
              <a:spcAft>
                <a:spcPts val="0"/>
              </a:spcAft>
              <a:buSzPts val="1800"/>
              <a:buChar char="●"/>
              <a:defRPr/>
            </a:lvl8pPr>
            <a:lvl9pPr indent="-342900" lvl="8" marL="4114800" algn="l">
              <a:lnSpc>
                <a:spcPct val="100000"/>
              </a:lnSpc>
              <a:spcBef>
                <a:spcPts val="300"/>
              </a:spcBef>
              <a:spcAft>
                <a:spcPts val="0"/>
              </a:spcAft>
              <a:buSzPts val="1800"/>
              <a:buChar char="●"/>
              <a:defRPr/>
            </a:lvl9pPr>
          </a:lstStyle>
          <a:p/>
        </p:txBody>
      </p:sp>
      <p:sp>
        <p:nvSpPr>
          <p:cNvPr id="58" name="Google Shape;58;p47"/>
          <p:cNvSpPr txBox="1"/>
          <p:nvPr>
            <p:ph idx="2" type="body"/>
          </p:nvPr>
        </p:nvSpPr>
        <p:spPr>
          <a:xfrm>
            <a:off x="457200" y="2249428"/>
            <a:ext cx="4038600" cy="4341875"/>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300"/>
              </a:spcBef>
              <a:spcAft>
                <a:spcPts val="0"/>
              </a:spcAft>
              <a:buSzPts val="2000"/>
              <a:buChar char="•"/>
              <a:defRPr sz="2000"/>
            </a:lvl1pPr>
            <a:lvl2pPr indent="-349250" lvl="1" marL="914400" algn="l">
              <a:lnSpc>
                <a:spcPct val="100000"/>
              </a:lnSpc>
              <a:spcBef>
                <a:spcPts val="300"/>
              </a:spcBef>
              <a:spcAft>
                <a:spcPts val="0"/>
              </a:spcAft>
              <a:buSzPts val="1900"/>
              <a:buChar char="▫"/>
              <a:defRPr sz="1900"/>
            </a:lvl2pPr>
            <a:lvl3pPr indent="-342900" lvl="2" marL="1371600" algn="l">
              <a:lnSpc>
                <a:spcPct val="100000"/>
              </a:lnSpc>
              <a:spcBef>
                <a:spcPts val="300"/>
              </a:spcBef>
              <a:spcAft>
                <a:spcPts val="0"/>
              </a:spcAft>
              <a:buSzPts val="1800"/>
              <a:buChar char="●"/>
              <a:defRPr sz="1800"/>
            </a:lvl3pPr>
            <a:lvl4pPr indent="-342900" lvl="3" marL="1828800" algn="l">
              <a:lnSpc>
                <a:spcPct val="100000"/>
              </a:lnSpc>
              <a:spcBef>
                <a:spcPts val="300"/>
              </a:spcBef>
              <a:spcAft>
                <a:spcPts val="0"/>
              </a:spcAft>
              <a:buSzPts val="1800"/>
              <a:buChar char="●"/>
              <a:defRPr sz="1800"/>
            </a:lvl4pPr>
            <a:lvl5pPr indent="-342900" lvl="4" marL="2286000" algn="l">
              <a:lnSpc>
                <a:spcPct val="100000"/>
              </a:lnSpc>
              <a:spcBef>
                <a:spcPts val="300"/>
              </a:spcBef>
              <a:spcAft>
                <a:spcPts val="0"/>
              </a:spcAft>
              <a:buSzPts val="1800"/>
              <a:buChar char="●"/>
              <a:defRPr sz="1800"/>
            </a:lvl5pPr>
            <a:lvl6pPr indent="-342900" lvl="5" marL="2743200" algn="l">
              <a:lnSpc>
                <a:spcPct val="100000"/>
              </a:lnSpc>
              <a:spcBef>
                <a:spcPts val="300"/>
              </a:spcBef>
              <a:spcAft>
                <a:spcPts val="0"/>
              </a:spcAft>
              <a:buSzPts val="1800"/>
              <a:buChar char="●"/>
              <a:defRPr/>
            </a:lvl6pPr>
            <a:lvl7pPr indent="-342900" lvl="6" marL="3200400" algn="l">
              <a:lnSpc>
                <a:spcPct val="100000"/>
              </a:lnSpc>
              <a:spcBef>
                <a:spcPts val="300"/>
              </a:spcBef>
              <a:spcAft>
                <a:spcPts val="0"/>
              </a:spcAft>
              <a:buSzPts val="1800"/>
              <a:buChar char="●"/>
              <a:defRPr/>
            </a:lvl7pPr>
            <a:lvl8pPr indent="-342900" lvl="7" marL="3657600" algn="l">
              <a:lnSpc>
                <a:spcPct val="100000"/>
              </a:lnSpc>
              <a:spcBef>
                <a:spcPts val="300"/>
              </a:spcBef>
              <a:spcAft>
                <a:spcPts val="0"/>
              </a:spcAft>
              <a:buSzPts val="1800"/>
              <a:buChar char="●"/>
              <a:defRPr/>
            </a:lvl8pPr>
            <a:lvl9pPr indent="-342900" lvl="8" marL="4114800" algn="l">
              <a:lnSpc>
                <a:spcPct val="100000"/>
              </a:lnSpc>
              <a:spcBef>
                <a:spcPts val="300"/>
              </a:spcBef>
              <a:spcAft>
                <a:spcPts val="0"/>
              </a:spcAft>
              <a:buSzPts val="1800"/>
              <a:buChar char="●"/>
              <a:defRPr/>
            </a:lvl9pPr>
          </a:lstStyle>
          <a:p/>
        </p:txBody>
      </p:sp>
      <p:sp>
        <p:nvSpPr>
          <p:cNvPr id="59" name="Google Shape;59;p47"/>
          <p:cNvSpPr txBox="1"/>
          <p:nvPr>
            <p:ph type="title"/>
          </p:nvPr>
        </p:nvSpPr>
        <p:spPr>
          <a:xfrm>
            <a:off x="457200" y="1143000"/>
            <a:ext cx="8229600" cy="106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 name="Shape 60"/>
        <p:cNvGrpSpPr/>
        <p:nvPr/>
      </p:nvGrpSpPr>
      <p:grpSpPr>
        <a:xfrm>
          <a:off x="0" y="0"/>
          <a:ext cx="0" cy="0"/>
          <a:chOff x="0" y="0"/>
          <a:chExt cx="0" cy="0"/>
        </a:xfrm>
      </p:grpSpPr>
      <p:sp>
        <p:nvSpPr>
          <p:cNvPr id="61" name="Google Shape;61;p48"/>
          <p:cNvSpPr txBox="1"/>
          <p:nvPr>
            <p:ph idx="10" type="dt"/>
          </p:nvPr>
        </p:nvSpPr>
        <p:spPr>
          <a:xfrm>
            <a:off x="6586536" y="612648"/>
            <a:ext cx="957264"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48"/>
          <p:cNvSpPr txBox="1"/>
          <p:nvPr>
            <p:ph idx="12" type="sldNum"/>
          </p:nvPr>
        </p:nvSpPr>
        <p:spPr>
          <a:xfrm>
            <a:off x="8174736" y="2272"/>
            <a:ext cx="7620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48"/>
          <p:cNvSpPr txBox="1"/>
          <p:nvPr>
            <p:ph idx="11" type="ftr"/>
          </p:nvPr>
        </p:nvSpPr>
        <p:spPr>
          <a:xfrm>
            <a:off x="5257800" y="612648"/>
            <a:ext cx="1325880" cy="4572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8"/>
          <p:cNvSpPr txBox="1"/>
          <p:nvPr>
            <p:ph idx="1" type="body"/>
          </p:nvPr>
        </p:nvSpPr>
        <p:spPr>
          <a:xfrm>
            <a:off x="4718306" y="2708519"/>
            <a:ext cx="4041775" cy="3886200"/>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300"/>
              </a:spcBef>
              <a:spcAft>
                <a:spcPts val="0"/>
              </a:spcAft>
              <a:buSzPts val="2000"/>
              <a:buChar char="•"/>
              <a:defRPr sz="2000"/>
            </a:lvl1pPr>
            <a:lvl2pPr indent="-355600" lvl="1" marL="914400" algn="l">
              <a:lnSpc>
                <a:spcPct val="100000"/>
              </a:lnSpc>
              <a:spcBef>
                <a:spcPts val="300"/>
              </a:spcBef>
              <a:spcAft>
                <a:spcPts val="0"/>
              </a:spcAft>
              <a:buSzPts val="2000"/>
              <a:buChar char="▫"/>
              <a:defRPr sz="2000"/>
            </a:lvl2pPr>
            <a:lvl3pPr indent="-342900" lvl="2" marL="1371600" algn="l">
              <a:lnSpc>
                <a:spcPct val="100000"/>
              </a:lnSpc>
              <a:spcBef>
                <a:spcPts val="300"/>
              </a:spcBef>
              <a:spcAft>
                <a:spcPts val="0"/>
              </a:spcAft>
              <a:buSzPts val="1800"/>
              <a:buChar char="●"/>
              <a:defRPr sz="1800"/>
            </a:lvl3pPr>
            <a:lvl4pPr indent="-330200" lvl="3" marL="1828800" algn="l">
              <a:lnSpc>
                <a:spcPct val="100000"/>
              </a:lnSpc>
              <a:spcBef>
                <a:spcPts val="300"/>
              </a:spcBef>
              <a:spcAft>
                <a:spcPts val="0"/>
              </a:spcAft>
              <a:buSzPts val="1600"/>
              <a:buChar char="●"/>
              <a:defRPr sz="1600"/>
            </a:lvl4pPr>
            <a:lvl5pPr indent="-330200" lvl="4" marL="2286000" algn="l">
              <a:lnSpc>
                <a:spcPct val="100000"/>
              </a:lnSpc>
              <a:spcBef>
                <a:spcPts val="300"/>
              </a:spcBef>
              <a:spcAft>
                <a:spcPts val="0"/>
              </a:spcAft>
              <a:buSzPts val="1600"/>
              <a:buChar char="●"/>
              <a:defRPr sz="1600"/>
            </a:lvl5pPr>
            <a:lvl6pPr indent="-342900" lvl="5" marL="2743200" algn="l">
              <a:lnSpc>
                <a:spcPct val="100000"/>
              </a:lnSpc>
              <a:spcBef>
                <a:spcPts val="300"/>
              </a:spcBef>
              <a:spcAft>
                <a:spcPts val="0"/>
              </a:spcAft>
              <a:buSzPts val="1800"/>
              <a:buChar char="●"/>
              <a:defRPr/>
            </a:lvl6pPr>
            <a:lvl7pPr indent="-342900" lvl="6" marL="3200400" algn="l">
              <a:lnSpc>
                <a:spcPct val="100000"/>
              </a:lnSpc>
              <a:spcBef>
                <a:spcPts val="300"/>
              </a:spcBef>
              <a:spcAft>
                <a:spcPts val="0"/>
              </a:spcAft>
              <a:buSzPts val="1800"/>
              <a:buChar char="●"/>
              <a:defRPr/>
            </a:lvl7pPr>
            <a:lvl8pPr indent="-342900" lvl="7" marL="3657600" algn="l">
              <a:lnSpc>
                <a:spcPct val="100000"/>
              </a:lnSpc>
              <a:spcBef>
                <a:spcPts val="300"/>
              </a:spcBef>
              <a:spcAft>
                <a:spcPts val="0"/>
              </a:spcAft>
              <a:buSzPts val="1800"/>
              <a:buChar char="●"/>
              <a:defRPr/>
            </a:lvl8pPr>
            <a:lvl9pPr indent="-342900" lvl="8" marL="4114800" algn="l">
              <a:lnSpc>
                <a:spcPct val="100000"/>
              </a:lnSpc>
              <a:spcBef>
                <a:spcPts val="300"/>
              </a:spcBef>
              <a:spcAft>
                <a:spcPts val="0"/>
              </a:spcAft>
              <a:buSzPts val="1800"/>
              <a:buChar char="●"/>
              <a:defRPr/>
            </a:lvl9pPr>
          </a:lstStyle>
          <a:p/>
        </p:txBody>
      </p:sp>
      <p:sp>
        <p:nvSpPr>
          <p:cNvPr id="65" name="Google Shape;65;p48"/>
          <p:cNvSpPr txBox="1"/>
          <p:nvPr>
            <p:ph idx="2" type="body"/>
          </p:nvPr>
        </p:nvSpPr>
        <p:spPr>
          <a:xfrm>
            <a:off x="4721227" y="2244970"/>
            <a:ext cx="4041775" cy="457200"/>
          </a:xfrm>
          <a:prstGeom prst="rect">
            <a:avLst/>
          </a:prstGeom>
          <a:solidFill>
            <a:srgbClr val="9ED47A">
              <a:alpha val="24313"/>
            </a:srgbClr>
          </a:solid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l">
              <a:lnSpc>
                <a:spcPct val="100000"/>
              </a:lnSpc>
              <a:spcBef>
                <a:spcPts val="300"/>
              </a:spcBef>
              <a:spcAft>
                <a:spcPts val="0"/>
              </a:spcAft>
              <a:buSzPts val="1900"/>
              <a:buNone/>
              <a:defRPr b="1" sz="1900">
                <a:solidFill>
                  <a:srgbClr val="414141"/>
                </a:solidFill>
              </a:defRPr>
            </a:lvl1pPr>
            <a:lvl2pPr indent="-228600" lvl="1" marL="914400" algn="l">
              <a:lnSpc>
                <a:spcPct val="100000"/>
              </a:lnSpc>
              <a:spcBef>
                <a:spcPts val="300"/>
              </a:spcBef>
              <a:spcAft>
                <a:spcPts val="0"/>
              </a:spcAft>
              <a:buSzPts val="2000"/>
              <a:buNone/>
              <a:defRPr b="1" sz="2000"/>
            </a:lvl2pPr>
            <a:lvl3pPr indent="-228600" lvl="2" marL="1371600" algn="l">
              <a:lnSpc>
                <a:spcPct val="100000"/>
              </a:lnSpc>
              <a:spcBef>
                <a:spcPts val="300"/>
              </a:spcBef>
              <a:spcAft>
                <a:spcPts val="0"/>
              </a:spcAft>
              <a:buSzPts val="1800"/>
              <a:buNone/>
              <a:defRPr b="1" sz="1800"/>
            </a:lvl3pPr>
            <a:lvl4pPr indent="-228600" lvl="3" marL="1828800" algn="l">
              <a:lnSpc>
                <a:spcPct val="100000"/>
              </a:lnSpc>
              <a:spcBef>
                <a:spcPts val="300"/>
              </a:spcBef>
              <a:spcAft>
                <a:spcPts val="0"/>
              </a:spcAft>
              <a:buSzPts val="1600"/>
              <a:buNone/>
              <a:defRPr b="1" sz="1600"/>
            </a:lvl4pPr>
            <a:lvl5pPr indent="-228600" lvl="4" marL="2286000" algn="l">
              <a:lnSpc>
                <a:spcPct val="100000"/>
              </a:lnSpc>
              <a:spcBef>
                <a:spcPts val="300"/>
              </a:spcBef>
              <a:spcAft>
                <a:spcPts val="0"/>
              </a:spcAft>
              <a:buSzPts val="1600"/>
              <a:buNone/>
              <a:defRPr b="1" sz="1600"/>
            </a:lvl5pPr>
            <a:lvl6pPr indent="-342900" lvl="5" marL="2743200" algn="l">
              <a:lnSpc>
                <a:spcPct val="100000"/>
              </a:lnSpc>
              <a:spcBef>
                <a:spcPts val="300"/>
              </a:spcBef>
              <a:spcAft>
                <a:spcPts val="0"/>
              </a:spcAft>
              <a:buSzPts val="1800"/>
              <a:buChar char="●"/>
              <a:defRPr/>
            </a:lvl6pPr>
            <a:lvl7pPr indent="-342900" lvl="6" marL="3200400" algn="l">
              <a:lnSpc>
                <a:spcPct val="100000"/>
              </a:lnSpc>
              <a:spcBef>
                <a:spcPts val="300"/>
              </a:spcBef>
              <a:spcAft>
                <a:spcPts val="0"/>
              </a:spcAft>
              <a:buSzPts val="1800"/>
              <a:buChar char="●"/>
              <a:defRPr/>
            </a:lvl7pPr>
            <a:lvl8pPr indent="-342900" lvl="7" marL="3657600" algn="l">
              <a:lnSpc>
                <a:spcPct val="100000"/>
              </a:lnSpc>
              <a:spcBef>
                <a:spcPts val="300"/>
              </a:spcBef>
              <a:spcAft>
                <a:spcPts val="0"/>
              </a:spcAft>
              <a:buSzPts val="1800"/>
              <a:buChar char="●"/>
              <a:defRPr/>
            </a:lvl8pPr>
            <a:lvl9pPr indent="-342900" lvl="8" marL="4114800" algn="l">
              <a:lnSpc>
                <a:spcPct val="100000"/>
              </a:lnSpc>
              <a:spcBef>
                <a:spcPts val="300"/>
              </a:spcBef>
              <a:spcAft>
                <a:spcPts val="0"/>
              </a:spcAft>
              <a:buSzPts val="1800"/>
              <a:buChar char="●"/>
              <a:defRPr/>
            </a:lvl9pPr>
          </a:lstStyle>
          <a:p/>
        </p:txBody>
      </p:sp>
      <p:sp>
        <p:nvSpPr>
          <p:cNvPr id="66" name="Google Shape;66;p48"/>
          <p:cNvSpPr txBox="1"/>
          <p:nvPr>
            <p:ph idx="3" type="body"/>
          </p:nvPr>
        </p:nvSpPr>
        <p:spPr>
          <a:xfrm>
            <a:off x="381000" y="2708519"/>
            <a:ext cx="4041648" cy="3886200"/>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300"/>
              </a:spcBef>
              <a:spcAft>
                <a:spcPts val="0"/>
              </a:spcAft>
              <a:buSzPts val="2000"/>
              <a:buChar char="•"/>
              <a:defRPr sz="2000"/>
            </a:lvl1pPr>
            <a:lvl2pPr indent="-355600" lvl="1" marL="914400" algn="l">
              <a:lnSpc>
                <a:spcPct val="100000"/>
              </a:lnSpc>
              <a:spcBef>
                <a:spcPts val="300"/>
              </a:spcBef>
              <a:spcAft>
                <a:spcPts val="0"/>
              </a:spcAft>
              <a:buSzPts val="2000"/>
              <a:buChar char="▫"/>
              <a:defRPr sz="2000"/>
            </a:lvl2pPr>
            <a:lvl3pPr indent="-342900" lvl="2" marL="1371600" algn="l">
              <a:lnSpc>
                <a:spcPct val="100000"/>
              </a:lnSpc>
              <a:spcBef>
                <a:spcPts val="300"/>
              </a:spcBef>
              <a:spcAft>
                <a:spcPts val="0"/>
              </a:spcAft>
              <a:buSzPts val="1800"/>
              <a:buChar char="●"/>
              <a:defRPr sz="1800"/>
            </a:lvl3pPr>
            <a:lvl4pPr indent="-330200" lvl="3" marL="1828800" algn="l">
              <a:lnSpc>
                <a:spcPct val="100000"/>
              </a:lnSpc>
              <a:spcBef>
                <a:spcPts val="300"/>
              </a:spcBef>
              <a:spcAft>
                <a:spcPts val="0"/>
              </a:spcAft>
              <a:buSzPts val="1600"/>
              <a:buChar char="●"/>
              <a:defRPr sz="1600"/>
            </a:lvl4pPr>
            <a:lvl5pPr indent="-330200" lvl="4" marL="2286000" algn="l">
              <a:lnSpc>
                <a:spcPct val="100000"/>
              </a:lnSpc>
              <a:spcBef>
                <a:spcPts val="300"/>
              </a:spcBef>
              <a:spcAft>
                <a:spcPts val="0"/>
              </a:spcAft>
              <a:buSzPts val="1600"/>
              <a:buChar char="●"/>
              <a:defRPr sz="1600"/>
            </a:lvl5pPr>
            <a:lvl6pPr indent="-342900" lvl="5" marL="2743200" algn="l">
              <a:lnSpc>
                <a:spcPct val="100000"/>
              </a:lnSpc>
              <a:spcBef>
                <a:spcPts val="300"/>
              </a:spcBef>
              <a:spcAft>
                <a:spcPts val="0"/>
              </a:spcAft>
              <a:buSzPts val="1800"/>
              <a:buChar char="●"/>
              <a:defRPr/>
            </a:lvl6pPr>
            <a:lvl7pPr indent="-342900" lvl="6" marL="3200400" algn="l">
              <a:lnSpc>
                <a:spcPct val="100000"/>
              </a:lnSpc>
              <a:spcBef>
                <a:spcPts val="300"/>
              </a:spcBef>
              <a:spcAft>
                <a:spcPts val="0"/>
              </a:spcAft>
              <a:buSzPts val="1800"/>
              <a:buChar char="●"/>
              <a:defRPr/>
            </a:lvl7pPr>
            <a:lvl8pPr indent="-342900" lvl="7" marL="3657600" algn="l">
              <a:lnSpc>
                <a:spcPct val="100000"/>
              </a:lnSpc>
              <a:spcBef>
                <a:spcPts val="300"/>
              </a:spcBef>
              <a:spcAft>
                <a:spcPts val="0"/>
              </a:spcAft>
              <a:buSzPts val="1800"/>
              <a:buChar char="●"/>
              <a:defRPr/>
            </a:lvl8pPr>
            <a:lvl9pPr indent="-342900" lvl="8" marL="4114800" algn="l">
              <a:lnSpc>
                <a:spcPct val="100000"/>
              </a:lnSpc>
              <a:spcBef>
                <a:spcPts val="300"/>
              </a:spcBef>
              <a:spcAft>
                <a:spcPts val="0"/>
              </a:spcAft>
              <a:buSzPts val="1800"/>
              <a:buChar char="●"/>
              <a:defRPr/>
            </a:lvl9pPr>
          </a:lstStyle>
          <a:p/>
        </p:txBody>
      </p:sp>
      <p:sp>
        <p:nvSpPr>
          <p:cNvPr id="67" name="Google Shape;67;p48"/>
          <p:cNvSpPr txBox="1"/>
          <p:nvPr>
            <p:ph idx="4" type="body"/>
          </p:nvPr>
        </p:nvSpPr>
        <p:spPr>
          <a:xfrm>
            <a:off x="381000" y="2244970"/>
            <a:ext cx="4041648" cy="457200"/>
          </a:xfrm>
          <a:prstGeom prst="rect">
            <a:avLst/>
          </a:prstGeom>
          <a:solidFill>
            <a:srgbClr val="9ED47A">
              <a:alpha val="24313"/>
            </a:srgbClr>
          </a:solid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l">
              <a:lnSpc>
                <a:spcPct val="100000"/>
              </a:lnSpc>
              <a:spcBef>
                <a:spcPts val="300"/>
              </a:spcBef>
              <a:spcAft>
                <a:spcPts val="0"/>
              </a:spcAft>
              <a:buSzPts val="1900"/>
              <a:buNone/>
              <a:defRPr b="1" sz="1900">
                <a:solidFill>
                  <a:srgbClr val="414141"/>
                </a:solidFill>
              </a:defRPr>
            </a:lvl1pPr>
            <a:lvl2pPr indent="-228600" lvl="1" marL="914400" algn="l">
              <a:lnSpc>
                <a:spcPct val="100000"/>
              </a:lnSpc>
              <a:spcBef>
                <a:spcPts val="300"/>
              </a:spcBef>
              <a:spcAft>
                <a:spcPts val="0"/>
              </a:spcAft>
              <a:buSzPts val="2000"/>
              <a:buNone/>
              <a:defRPr b="1" sz="2000"/>
            </a:lvl2pPr>
            <a:lvl3pPr indent="-228600" lvl="2" marL="1371600" algn="l">
              <a:lnSpc>
                <a:spcPct val="100000"/>
              </a:lnSpc>
              <a:spcBef>
                <a:spcPts val="300"/>
              </a:spcBef>
              <a:spcAft>
                <a:spcPts val="0"/>
              </a:spcAft>
              <a:buSzPts val="1800"/>
              <a:buNone/>
              <a:defRPr b="1" sz="1800"/>
            </a:lvl3pPr>
            <a:lvl4pPr indent="-228600" lvl="3" marL="1828800" algn="l">
              <a:lnSpc>
                <a:spcPct val="100000"/>
              </a:lnSpc>
              <a:spcBef>
                <a:spcPts val="300"/>
              </a:spcBef>
              <a:spcAft>
                <a:spcPts val="0"/>
              </a:spcAft>
              <a:buSzPts val="1600"/>
              <a:buNone/>
              <a:defRPr b="1" sz="1600"/>
            </a:lvl4pPr>
            <a:lvl5pPr indent="-228600" lvl="4" marL="2286000" algn="l">
              <a:lnSpc>
                <a:spcPct val="100000"/>
              </a:lnSpc>
              <a:spcBef>
                <a:spcPts val="300"/>
              </a:spcBef>
              <a:spcAft>
                <a:spcPts val="0"/>
              </a:spcAft>
              <a:buSzPts val="1600"/>
              <a:buNone/>
              <a:defRPr b="1" sz="1600"/>
            </a:lvl5pPr>
            <a:lvl6pPr indent="-342900" lvl="5" marL="2743200" algn="l">
              <a:lnSpc>
                <a:spcPct val="100000"/>
              </a:lnSpc>
              <a:spcBef>
                <a:spcPts val="300"/>
              </a:spcBef>
              <a:spcAft>
                <a:spcPts val="0"/>
              </a:spcAft>
              <a:buSzPts val="1800"/>
              <a:buChar char="●"/>
              <a:defRPr/>
            </a:lvl6pPr>
            <a:lvl7pPr indent="-342900" lvl="6" marL="3200400" algn="l">
              <a:lnSpc>
                <a:spcPct val="100000"/>
              </a:lnSpc>
              <a:spcBef>
                <a:spcPts val="300"/>
              </a:spcBef>
              <a:spcAft>
                <a:spcPts val="0"/>
              </a:spcAft>
              <a:buSzPts val="1800"/>
              <a:buChar char="●"/>
              <a:defRPr/>
            </a:lvl7pPr>
            <a:lvl8pPr indent="-342900" lvl="7" marL="3657600" algn="l">
              <a:lnSpc>
                <a:spcPct val="100000"/>
              </a:lnSpc>
              <a:spcBef>
                <a:spcPts val="300"/>
              </a:spcBef>
              <a:spcAft>
                <a:spcPts val="0"/>
              </a:spcAft>
              <a:buSzPts val="1800"/>
              <a:buChar char="●"/>
              <a:defRPr/>
            </a:lvl8pPr>
            <a:lvl9pPr indent="-342900" lvl="8" marL="4114800" algn="l">
              <a:lnSpc>
                <a:spcPct val="100000"/>
              </a:lnSpc>
              <a:spcBef>
                <a:spcPts val="300"/>
              </a:spcBef>
              <a:spcAft>
                <a:spcPts val="0"/>
              </a:spcAft>
              <a:buSzPts val="1800"/>
              <a:buChar char="●"/>
              <a:defRPr/>
            </a:lvl9pPr>
          </a:lstStyle>
          <a:p/>
        </p:txBody>
      </p:sp>
      <p:sp>
        <p:nvSpPr>
          <p:cNvPr id="68" name="Google Shape;68;p48"/>
          <p:cNvSpPr txBox="1"/>
          <p:nvPr>
            <p:ph type="title"/>
          </p:nvPr>
        </p:nvSpPr>
        <p:spPr>
          <a:xfrm>
            <a:off x="381000" y="1143000"/>
            <a:ext cx="8382000" cy="106984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4000"/>
              <a:buFont typeface="Calibri"/>
              <a:buNone/>
              <a:defRPr b="0" i="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sp>
        <p:nvSpPr>
          <p:cNvPr id="70" name="Google Shape;70;p49"/>
          <p:cNvSpPr txBox="1"/>
          <p:nvPr>
            <p:ph idx="10" type="dt"/>
          </p:nvPr>
        </p:nvSpPr>
        <p:spPr>
          <a:xfrm>
            <a:off x="6583680" y="612648"/>
            <a:ext cx="957264"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9"/>
          <p:cNvSpPr txBox="1"/>
          <p:nvPr>
            <p:ph idx="11" type="ftr"/>
          </p:nvPr>
        </p:nvSpPr>
        <p:spPr>
          <a:xfrm>
            <a:off x="5257800" y="612648"/>
            <a:ext cx="1325880" cy="4572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49"/>
          <p:cNvSpPr txBox="1"/>
          <p:nvPr>
            <p:ph idx="12" type="sldNum"/>
          </p:nvPr>
        </p:nvSpPr>
        <p:spPr>
          <a:xfrm>
            <a:off x="8174736" y="2272"/>
            <a:ext cx="7620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3" name="Google Shape;73;p49"/>
          <p:cNvSpPr txBox="1"/>
          <p:nvPr>
            <p:ph type="title"/>
          </p:nvPr>
        </p:nvSpPr>
        <p:spPr>
          <a:xfrm>
            <a:off x="457200" y="1143000"/>
            <a:ext cx="8229600" cy="106984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4000"/>
              <a:buFont typeface="Calibri"/>
              <a:buNone/>
              <a:defRPr sz="40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50"/>
          <p:cNvSpPr txBox="1"/>
          <p:nvPr>
            <p:ph idx="10" type="dt"/>
          </p:nvPr>
        </p:nvSpPr>
        <p:spPr>
          <a:xfrm>
            <a:off x="6586536" y="612648"/>
            <a:ext cx="957264"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0"/>
          <p:cNvSpPr txBox="1"/>
          <p:nvPr>
            <p:ph idx="11" type="ftr"/>
          </p:nvPr>
        </p:nvSpPr>
        <p:spPr>
          <a:xfrm>
            <a:off x="5257800" y="612648"/>
            <a:ext cx="1325880" cy="4572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50"/>
          <p:cNvSpPr txBox="1"/>
          <p:nvPr>
            <p:ph idx="12" type="sldNum"/>
          </p:nvPr>
        </p:nvSpPr>
        <p:spPr>
          <a:xfrm>
            <a:off x="8174736" y="2272"/>
            <a:ext cx="7620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8" name="Shape 78"/>
        <p:cNvGrpSpPr/>
        <p:nvPr/>
      </p:nvGrpSpPr>
      <p:grpSpPr>
        <a:xfrm>
          <a:off x="0" y="0"/>
          <a:ext cx="0" cy="0"/>
          <a:chOff x="0" y="0"/>
          <a:chExt cx="0" cy="0"/>
        </a:xfrm>
      </p:grpSpPr>
      <p:sp>
        <p:nvSpPr>
          <p:cNvPr id="79" name="Google Shape;79;p51"/>
          <p:cNvSpPr txBox="1"/>
          <p:nvPr>
            <p:ph idx="10" type="dt"/>
          </p:nvPr>
        </p:nvSpPr>
        <p:spPr>
          <a:xfrm>
            <a:off x="6586536" y="612648"/>
            <a:ext cx="957264"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51"/>
          <p:cNvSpPr txBox="1"/>
          <p:nvPr>
            <p:ph idx="11" type="ftr"/>
          </p:nvPr>
        </p:nvSpPr>
        <p:spPr>
          <a:xfrm>
            <a:off x="5257800" y="612648"/>
            <a:ext cx="1325880" cy="4572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51"/>
          <p:cNvSpPr txBox="1"/>
          <p:nvPr>
            <p:ph idx="12" type="sldNum"/>
          </p:nvPr>
        </p:nvSpPr>
        <p:spPr>
          <a:xfrm>
            <a:off x="8174736" y="2272"/>
            <a:ext cx="7620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51"/>
          <p:cNvSpPr txBox="1"/>
          <p:nvPr>
            <p:ph idx="1" type="body"/>
          </p:nvPr>
        </p:nvSpPr>
        <p:spPr>
          <a:xfrm>
            <a:off x="152400" y="776290"/>
            <a:ext cx="5102352" cy="580508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300"/>
              </a:spcBef>
              <a:spcAft>
                <a:spcPts val="0"/>
              </a:spcAft>
              <a:buSzPts val="3200"/>
              <a:buChar char="•"/>
              <a:defRPr sz="3200"/>
            </a:lvl1pPr>
            <a:lvl2pPr indent="-406400" lvl="1" marL="914400" algn="l">
              <a:lnSpc>
                <a:spcPct val="100000"/>
              </a:lnSpc>
              <a:spcBef>
                <a:spcPts val="300"/>
              </a:spcBef>
              <a:spcAft>
                <a:spcPts val="0"/>
              </a:spcAft>
              <a:buSzPts val="2800"/>
              <a:buChar char="▫"/>
              <a:defRPr sz="2800"/>
            </a:lvl2pPr>
            <a:lvl3pPr indent="-381000" lvl="2" marL="1371600" algn="l">
              <a:lnSpc>
                <a:spcPct val="100000"/>
              </a:lnSpc>
              <a:spcBef>
                <a:spcPts val="300"/>
              </a:spcBef>
              <a:spcAft>
                <a:spcPts val="0"/>
              </a:spcAft>
              <a:buSzPts val="2400"/>
              <a:buChar char="●"/>
              <a:defRPr sz="2400"/>
            </a:lvl3pPr>
            <a:lvl4pPr indent="-355600" lvl="3" marL="1828800" algn="l">
              <a:lnSpc>
                <a:spcPct val="100000"/>
              </a:lnSpc>
              <a:spcBef>
                <a:spcPts val="300"/>
              </a:spcBef>
              <a:spcAft>
                <a:spcPts val="0"/>
              </a:spcAft>
              <a:buSzPts val="2000"/>
              <a:buChar char="●"/>
              <a:defRPr sz="2000"/>
            </a:lvl4pPr>
            <a:lvl5pPr indent="-355600" lvl="4" marL="2286000" algn="l">
              <a:lnSpc>
                <a:spcPct val="100000"/>
              </a:lnSpc>
              <a:spcBef>
                <a:spcPts val="300"/>
              </a:spcBef>
              <a:spcAft>
                <a:spcPts val="0"/>
              </a:spcAft>
              <a:buSzPts val="2000"/>
              <a:buChar char="●"/>
              <a:defRPr sz="2000"/>
            </a:lvl5pPr>
            <a:lvl6pPr indent="-342900" lvl="5" marL="2743200" algn="l">
              <a:lnSpc>
                <a:spcPct val="100000"/>
              </a:lnSpc>
              <a:spcBef>
                <a:spcPts val="300"/>
              </a:spcBef>
              <a:spcAft>
                <a:spcPts val="0"/>
              </a:spcAft>
              <a:buSzPts val="1800"/>
              <a:buChar char="●"/>
              <a:defRPr/>
            </a:lvl6pPr>
            <a:lvl7pPr indent="-342900" lvl="6" marL="3200400" algn="l">
              <a:lnSpc>
                <a:spcPct val="100000"/>
              </a:lnSpc>
              <a:spcBef>
                <a:spcPts val="300"/>
              </a:spcBef>
              <a:spcAft>
                <a:spcPts val="0"/>
              </a:spcAft>
              <a:buSzPts val="1800"/>
              <a:buChar char="●"/>
              <a:defRPr/>
            </a:lvl7pPr>
            <a:lvl8pPr indent="-342900" lvl="7" marL="3657600" algn="l">
              <a:lnSpc>
                <a:spcPct val="100000"/>
              </a:lnSpc>
              <a:spcBef>
                <a:spcPts val="300"/>
              </a:spcBef>
              <a:spcAft>
                <a:spcPts val="0"/>
              </a:spcAft>
              <a:buSzPts val="1800"/>
              <a:buChar char="●"/>
              <a:defRPr/>
            </a:lvl8pPr>
            <a:lvl9pPr indent="-342900" lvl="8" marL="4114800" algn="l">
              <a:lnSpc>
                <a:spcPct val="100000"/>
              </a:lnSpc>
              <a:spcBef>
                <a:spcPts val="300"/>
              </a:spcBef>
              <a:spcAft>
                <a:spcPts val="0"/>
              </a:spcAft>
              <a:buSzPts val="1800"/>
              <a:buChar char="●"/>
              <a:defRPr/>
            </a:lvl9pPr>
          </a:lstStyle>
          <a:p/>
        </p:txBody>
      </p:sp>
      <p:sp>
        <p:nvSpPr>
          <p:cNvPr id="83" name="Google Shape;83;p51"/>
          <p:cNvSpPr txBox="1"/>
          <p:nvPr>
            <p:ph idx="2" type="body"/>
          </p:nvPr>
        </p:nvSpPr>
        <p:spPr>
          <a:xfrm>
            <a:off x="5353496" y="2010730"/>
            <a:ext cx="3383280" cy="458057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300"/>
              </a:spcBef>
              <a:spcAft>
                <a:spcPts val="0"/>
              </a:spcAft>
              <a:buSzPts val="1200"/>
              <a:buNone/>
              <a:defRPr sz="1200"/>
            </a:lvl2pPr>
            <a:lvl3pPr indent="-228600" lvl="2" marL="1371600" algn="l">
              <a:lnSpc>
                <a:spcPct val="100000"/>
              </a:lnSpc>
              <a:spcBef>
                <a:spcPts val="300"/>
              </a:spcBef>
              <a:spcAft>
                <a:spcPts val="0"/>
              </a:spcAft>
              <a:buSzPts val="1000"/>
              <a:buNone/>
              <a:defRPr sz="1000"/>
            </a:lvl3pPr>
            <a:lvl4pPr indent="-228600" lvl="3" marL="1828800" algn="l">
              <a:lnSpc>
                <a:spcPct val="100000"/>
              </a:lnSpc>
              <a:spcBef>
                <a:spcPts val="300"/>
              </a:spcBef>
              <a:spcAft>
                <a:spcPts val="0"/>
              </a:spcAft>
              <a:buSzPts val="900"/>
              <a:buNone/>
              <a:defRPr sz="900"/>
            </a:lvl4pPr>
            <a:lvl5pPr indent="-228600" lvl="4" marL="2286000" algn="l">
              <a:lnSpc>
                <a:spcPct val="100000"/>
              </a:lnSpc>
              <a:spcBef>
                <a:spcPts val="300"/>
              </a:spcBef>
              <a:spcAft>
                <a:spcPts val="0"/>
              </a:spcAft>
              <a:buSzPts val="900"/>
              <a:buNone/>
              <a:defRPr sz="900"/>
            </a:lvl5pPr>
            <a:lvl6pPr indent="-342900" lvl="5" marL="2743200" algn="l">
              <a:lnSpc>
                <a:spcPct val="100000"/>
              </a:lnSpc>
              <a:spcBef>
                <a:spcPts val="300"/>
              </a:spcBef>
              <a:spcAft>
                <a:spcPts val="0"/>
              </a:spcAft>
              <a:buSzPts val="1800"/>
              <a:buChar char="●"/>
              <a:defRPr/>
            </a:lvl6pPr>
            <a:lvl7pPr indent="-342900" lvl="6" marL="3200400" algn="l">
              <a:lnSpc>
                <a:spcPct val="100000"/>
              </a:lnSpc>
              <a:spcBef>
                <a:spcPts val="300"/>
              </a:spcBef>
              <a:spcAft>
                <a:spcPts val="0"/>
              </a:spcAft>
              <a:buSzPts val="1800"/>
              <a:buChar char="●"/>
              <a:defRPr/>
            </a:lvl7pPr>
            <a:lvl8pPr indent="-342900" lvl="7" marL="3657600" algn="l">
              <a:lnSpc>
                <a:spcPct val="100000"/>
              </a:lnSpc>
              <a:spcBef>
                <a:spcPts val="300"/>
              </a:spcBef>
              <a:spcAft>
                <a:spcPts val="0"/>
              </a:spcAft>
              <a:buSzPts val="1800"/>
              <a:buChar char="●"/>
              <a:defRPr/>
            </a:lvl8pPr>
            <a:lvl9pPr indent="-342900" lvl="8" marL="4114800" algn="l">
              <a:lnSpc>
                <a:spcPct val="100000"/>
              </a:lnSpc>
              <a:spcBef>
                <a:spcPts val="300"/>
              </a:spcBef>
              <a:spcAft>
                <a:spcPts val="0"/>
              </a:spcAft>
              <a:buSzPts val="1800"/>
              <a:buChar char="●"/>
              <a:defRPr/>
            </a:lvl9pPr>
          </a:lstStyle>
          <a:p/>
        </p:txBody>
      </p:sp>
      <p:sp>
        <p:nvSpPr>
          <p:cNvPr id="84" name="Google Shape;84;p51"/>
          <p:cNvSpPr txBox="1"/>
          <p:nvPr>
            <p:ph type="title"/>
          </p:nvPr>
        </p:nvSpPr>
        <p:spPr>
          <a:xfrm>
            <a:off x="5353496" y="1101970"/>
            <a:ext cx="3383280" cy="87782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Font typeface="Calibri"/>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5" name="Shape 85"/>
        <p:cNvGrpSpPr/>
        <p:nvPr/>
      </p:nvGrpSpPr>
      <p:grpSpPr>
        <a:xfrm>
          <a:off x="0" y="0"/>
          <a:ext cx="0" cy="0"/>
          <a:chOff x="0" y="0"/>
          <a:chExt cx="0" cy="0"/>
        </a:xfrm>
      </p:grpSpPr>
      <p:sp>
        <p:nvSpPr>
          <p:cNvPr id="86" name="Google Shape;86;p52"/>
          <p:cNvSpPr txBox="1"/>
          <p:nvPr>
            <p:ph idx="10" type="dt"/>
          </p:nvPr>
        </p:nvSpPr>
        <p:spPr>
          <a:xfrm>
            <a:off x="6586536" y="612648"/>
            <a:ext cx="957264"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52"/>
          <p:cNvSpPr txBox="1"/>
          <p:nvPr>
            <p:ph idx="11" type="ftr"/>
          </p:nvPr>
        </p:nvSpPr>
        <p:spPr>
          <a:xfrm>
            <a:off x="5257800" y="612648"/>
            <a:ext cx="1325880" cy="4572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52"/>
          <p:cNvSpPr txBox="1"/>
          <p:nvPr>
            <p:ph idx="12" type="sldNum"/>
          </p:nvPr>
        </p:nvSpPr>
        <p:spPr>
          <a:xfrm>
            <a:off x="8174736" y="2272"/>
            <a:ext cx="7620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52"/>
          <p:cNvSpPr/>
          <p:nvPr>
            <p:ph idx="2" type="pic"/>
          </p:nvPr>
        </p:nvSpPr>
        <p:spPr>
          <a:xfrm>
            <a:off x="403671" y="1143000"/>
            <a:ext cx="4572000" cy="4572000"/>
          </a:xfrm>
          <a:prstGeom prst="rect">
            <a:avLst/>
          </a:prstGeom>
          <a:solidFill>
            <a:srgbClr val="EAEAEA"/>
          </a:solidFill>
          <a:ln cap="flat" cmpd="sng" w="50800">
            <a:solidFill>
              <a:srgbClr val="FFFFFF"/>
            </a:solidFill>
            <a:prstDash val="solid"/>
            <a:miter lim="800000"/>
            <a:headEnd len="sm" w="sm" type="none"/>
            <a:tailEnd len="sm" w="sm" type="none"/>
          </a:ln>
          <a:effectLst>
            <a:outerShdw blurRad="57150" rotWithShape="0" algn="tl" dir="4800000" dist="31750">
              <a:srgbClr val="000000">
                <a:alpha val="24313"/>
              </a:srgbClr>
            </a:outerShdw>
          </a:effectLst>
        </p:spPr>
      </p:sp>
      <p:sp>
        <p:nvSpPr>
          <p:cNvPr id="90" name="Google Shape;90;p52"/>
          <p:cNvSpPr txBox="1"/>
          <p:nvPr>
            <p:ph idx="1" type="body"/>
          </p:nvPr>
        </p:nvSpPr>
        <p:spPr>
          <a:xfrm>
            <a:off x="6088443" y="3274312"/>
            <a:ext cx="2590800" cy="2516489"/>
          </a:xfrm>
          <a:prstGeom prst="rect">
            <a:avLst/>
          </a:prstGeom>
          <a:noFill/>
          <a:ln>
            <a:noFill/>
          </a:ln>
        </p:spPr>
        <p:txBody>
          <a:bodyPr anchorCtr="0" anchor="t" bIns="45700" lIns="0" spcFirstLastPara="1" rIns="45700" wrap="square" tIns="0">
            <a:normAutofit/>
          </a:bodyPr>
          <a:lstStyle>
            <a:lvl1pPr indent="-228600" lvl="0" marL="457200" algn="l">
              <a:lnSpc>
                <a:spcPct val="100000"/>
              </a:lnSpc>
              <a:spcBef>
                <a:spcPts val="0"/>
              </a:spcBef>
              <a:spcAft>
                <a:spcPts val="0"/>
              </a:spcAft>
              <a:buSzPts val="1300"/>
              <a:buFont typeface="Calibri"/>
              <a:buNone/>
              <a:defRPr sz="1300"/>
            </a:lvl1pPr>
            <a:lvl2pPr indent="-228600" lvl="1" marL="914400" algn="l">
              <a:lnSpc>
                <a:spcPct val="100000"/>
              </a:lnSpc>
              <a:spcBef>
                <a:spcPts val="300"/>
              </a:spcBef>
              <a:spcAft>
                <a:spcPts val="0"/>
              </a:spcAft>
              <a:buSzPts val="1200"/>
              <a:buFont typeface="Calibri"/>
              <a:buNone/>
              <a:defRPr sz="1200"/>
            </a:lvl2pPr>
            <a:lvl3pPr indent="-228600" lvl="2" marL="1371600" algn="l">
              <a:lnSpc>
                <a:spcPct val="100000"/>
              </a:lnSpc>
              <a:spcBef>
                <a:spcPts val="300"/>
              </a:spcBef>
              <a:spcAft>
                <a:spcPts val="0"/>
              </a:spcAft>
              <a:buSzPts val="1000"/>
              <a:buFont typeface="Calibri"/>
              <a:buNone/>
              <a:defRPr sz="1000"/>
            </a:lvl3pPr>
            <a:lvl4pPr indent="-228600" lvl="3" marL="1828800" algn="l">
              <a:lnSpc>
                <a:spcPct val="100000"/>
              </a:lnSpc>
              <a:spcBef>
                <a:spcPts val="300"/>
              </a:spcBef>
              <a:spcAft>
                <a:spcPts val="0"/>
              </a:spcAft>
              <a:buSzPts val="900"/>
              <a:buFont typeface="Calibri"/>
              <a:buNone/>
              <a:defRPr sz="900"/>
            </a:lvl4pPr>
            <a:lvl5pPr indent="-228600" lvl="4" marL="2286000" algn="l">
              <a:lnSpc>
                <a:spcPct val="100000"/>
              </a:lnSpc>
              <a:spcBef>
                <a:spcPts val="300"/>
              </a:spcBef>
              <a:spcAft>
                <a:spcPts val="0"/>
              </a:spcAft>
              <a:buSzPts val="900"/>
              <a:buFont typeface="Calibri"/>
              <a:buNone/>
              <a:defRPr sz="900"/>
            </a:lvl5pPr>
            <a:lvl6pPr indent="-342900" lvl="5" marL="2743200" algn="l">
              <a:lnSpc>
                <a:spcPct val="100000"/>
              </a:lnSpc>
              <a:spcBef>
                <a:spcPts val="300"/>
              </a:spcBef>
              <a:spcAft>
                <a:spcPts val="0"/>
              </a:spcAft>
              <a:buSzPts val="1800"/>
              <a:buChar char="●"/>
              <a:defRPr/>
            </a:lvl6pPr>
            <a:lvl7pPr indent="-342900" lvl="6" marL="3200400" algn="l">
              <a:lnSpc>
                <a:spcPct val="100000"/>
              </a:lnSpc>
              <a:spcBef>
                <a:spcPts val="300"/>
              </a:spcBef>
              <a:spcAft>
                <a:spcPts val="0"/>
              </a:spcAft>
              <a:buSzPts val="1800"/>
              <a:buChar char="●"/>
              <a:defRPr/>
            </a:lvl7pPr>
            <a:lvl8pPr indent="-342900" lvl="7" marL="3657600" algn="l">
              <a:lnSpc>
                <a:spcPct val="100000"/>
              </a:lnSpc>
              <a:spcBef>
                <a:spcPts val="300"/>
              </a:spcBef>
              <a:spcAft>
                <a:spcPts val="0"/>
              </a:spcAft>
              <a:buSzPts val="1800"/>
              <a:buChar char="●"/>
              <a:defRPr/>
            </a:lvl8pPr>
            <a:lvl9pPr indent="-342900" lvl="8" marL="4114800" algn="l">
              <a:lnSpc>
                <a:spcPct val="100000"/>
              </a:lnSpc>
              <a:spcBef>
                <a:spcPts val="300"/>
              </a:spcBef>
              <a:spcAft>
                <a:spcPts val="0"/>
              </a:spcAft>
              <a:buSzPts val="1800"/>
              <a:buChar char="●"/>
              <a:defRPr/>
            </a:lvl9pPr>
          </a:lstStyle>
          <a:p/>
        </p:txBody>
      </p:sp>
      <p:sp>
        <p:nvSpPr>
          <p:cNvPr id="91" name="Google Shape;91;p52"/>
          <p:cNvSpPr txBox="1"/>
          <p:nvPr>
            <p:ph type="title"/>
          </p:nvPr>
        </p:nvSpPr>
        <p:spPr>
          <a:xfrm rot="-5400000">
            <a:off x="3393019" y="3156579"/>
            <a:ext cx="4681637" cy="586803"/>
          </a:xfrm>
          <a:prstGeom prst="rect">
            <a:avLst/>
          </a:prstGeom>
          <a:noFill/>
          <a:ln>
            <a:noFill/>
          </a:ln>
        </p:spPr>
        <p:txBody>
          <a:bodyPr anchorCtr="0" anchor="t" bIns="45700" lIns="45700" spcFirstLastPara="1" rIns="45700" wrap="square" tIns="0">
            <a:normAutofit/>
          </a:bodyPr>
          <a:lstStyle>
            <a:lvl1pPr lvl="0" algn="ctr">
              <a:lnSpc>
                <a:spcPct val="100000"/>
              </a:lnSpc>
              <a:spcBef>
                <a:spcPts val="0"/>
              </a:spcBef>
              <a:spcAft>
                <a:spcPts val="0"/>
              </a:spcAft>
              <a:buClr>
                <a:schemeClr val="dk2"/>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3"/>
          <p:cNvSpPr/>
          <p:nvPr/>
        </p:nvSpPr>
        <p:spPr>
          <a:xfrm>
            <a:off x="1" y="366822"/>
            <a:ext cx="9144000" cy="84407"/>
          </a:xfrm>
          <a:prstGeom prst="rect">
            <a:avLst/>
          </a:prstGeom>
          <a:solidFill>
            <a:schemeClr val="accent2">
              <a:alpha val="4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 name="Google Shape;11;p43"/>
          <p:cNvSpPr/>
          <p:nvPr/>
        </p:nvSpPr>
        <p:spPr>
          <a:xfrm>
            <a:off x="0" y="-1"/>
            <a:ext cx="9144000" cy="31066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 name="Google Shape;12;p43"/>
          <p:cNvSpPr/>
          <p:nvPr/>
        </p:nvSpPr>
        <p:spPr>
          <a:xfrm>
            <a:off x="2" y="308280"/>
            <a:ext cx="9144001" cy="91441"/>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 name="Google Shape;13;p43"/>
          <p:cNvSpPr/>
          <p:nvPr/>
        </p:nvSpPr>
        <p:spPr>
          <a:xfrm flipH="1" rot="10800000">
            <a:off x="5410184" y="360250"/>
            <a:ext cx="3733819" cy="910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 name="Google Shape;14;p43"/>
          <p:cNvSpPr/>
          <p:nvPr/>
        </p:nvSpPr>
        <p:spPr>
          <a:xfrm flipH="1" rot="10800000">
            <a:off x="5410202" y="440116"/>
            <a:ext cx="3733801" cy="180035"/>
          </a:xfrm>
          <a:prstGeom prst="rect">
            <a:avLst/>
          </a:prstGeom>
          <a:solidFill>
            <a:schemeClr val="accent2">
              <a:alpha val="4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 name="Google Shape;15;p43"/>
          <p:cNvSpPr/>
          <p:nvPr/>
        </p:nvSpPr>
        <p:spPr>
          <a:xfrm>
            <a:off x="5407339" y="497504"/>
            <a:ext cx="3063240" cy="2743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 name="Google Shape;16;p43"/>
          <p:cNvSpPr/>
          <p:nvPr/>
        </p:nvSpPr>
        <p:spPr>
          <a:xfrm>
            <a:off x="7373646" y="588943"/>
            <a:ext cx="1600200" cy="36576"/>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 name="Google Shape;17;p43"/>
          <p:cNvSpPr/>
          <p:nvPr/>
        </p:nvSpPr>
        <p:spPr>
          <a:xfrm>
            <a:off x="9084967" y="-2001"/>
            <a:ext cx="57626" cy="621792"/>
          </a:xfrm>
          <a:prstGeom prst="rect">
            <a:avLst/>
          </a:prstGeom>
          <a:solidFill>
            <a:srgbClr val="FFFFFF">
              <a:alpha val="6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 name="Google Shape;18;p43"/>
          <p:cNvSpPr/>
          <p:nvPr/>
        </p:nvSpPr>
        <p:spPr>
          <a:xfrm>
            <a:off x="9044481" y="-2001"/>
            <a:ext cx="27432" cy="621792"/>
          </a:xfrm>
          <a:prstGeom prst="rect">
            <a:avLst/>
          </a:prstGeom>
          <a:solidFill>
            <a:srgbClr val="FFFFFF">
              <a:alpha val="6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 name="Google Shape;19;p43"/>
          <p:cNvSpPr/>
          <p:nvPr/>
        </p:nvSpPr>
        <p:spPr>
          <a:xfrm>
            <a:off x="9025428" y="-2001"/>
            <a:ext cx="9144" cy="621792"/>
          </a:xfrm>
          <a:prstGeom prst="rect">
            <a:avLst/>
          </a:prstGeom>
          <a:solidFill>
            <a:srgbClr val="FFFFFF">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 name="Google Shape;20;p43"/>
          <p:cNvSpPr/>
          <p:nvPr/>
        </p:nvSpPr>
        <p:spPr>
          <a:xfrm>
            <a:off x="8975423" y="-2001"/>
            <a:ext cx="27432" cy="621792"/>
          </a:xfrm>
          <a:prstGeom prst="rect">
            <a:avLst/>
          </a:prstGeom>
          <a:solidFill>
            <a:srgbClr val="FFFFFF">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 name="Google Shape;21;p43"/>
          <p:cNvSpPr/>
          <p:nvPr/>
        </p:nvSpPr>
        <p:spPr>
          <a:xfrm>
            <a:off x="8915677" y="380"/>
            <a:ext cx="54864" cy="585216"/>
          </a:xfrm>
          <a:prstGeom prst="rect">
            <a:avLst/>
          </a:prstGeom>
          <a:solidFill>
            <a:srgbClr val="FFFFF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 name="Google Shape;22;p43"/>
          <p:cNvSpPr/>
          <p:nvPr/>
        </p:nvSpPr>
        <p:spPr>
          <a:xfrm>
            <a:off x="8873475" y="380"/>
            <a:ext cx="9144" cy="585216"/>
          </a:xfrm>
          <a:prstGeom prst="rect">
            <a:avLst/>
          </a:prstGeom>
          <a:solidFill>
            <a:srgbClr val="FFFFFF">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 name="Google Shape;23;p43"/>
          <p:cNvSpPr txBox="1"/>
          <p:nvPr>
            <p:ph idx="10" type="dt"/>
          </p:nvPr>
        </p:nvSpPr>
        <p:spPr>
          <a:xfrm>
            <a:off x="6586536" y="612648"/>
            <a:ext cx="957264"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accent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4" name="Google Shape;24;p43"/>
          <p:cNvSpPr txBox="1"/>
          <p:nvPr>
            <p:ph idx="11" type="ftr"/>
          </p:nvPr>
        </p:nvSpPr>
        <p:spPr>
          <a:xfrm>
            <a:off x="5257800" y="612648"/>
            <a:ext cx="132588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accent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5" name="Google Shape;25;p43"/>
          <p:cNvSpPr txBox="1"/>
          <p:nvPr>
            <p:ph idx="12" type="sldNum"/>
          </p:nvPr>
        </p:nvSpPr>
        <p:spPr>
          <a:xfrm>
            <a:off x="8174736" y="2272"/>
            <a:ext cx="762000" cy="36576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43"/>
          <p:cNvSpPr txBox="1"/>
          <p:nvPr>
            <p:ph idx="1" type="body"/>
          </p:nvPr>
        </p:nvSpPr>
        <p:spPr>
          <a:xfrm>
            <a:off x="457200" y="2249424"/>
            <a:ext cx="8229600" cy="4325112"/>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300"/>
              </a:spcBef>
              <a:spcAft>
                <a:spcPts val="0"/>
              </a:spcAft>
              <a:buClr>
                <a:schemeClr val="accent3"/>
              </a:buClr>
              <a:buSzPts val="2800"/>
              <a:buFont typeface="Georgia"/>
              <a:buChar char="•"/>
              <a:defRPr b="0" i="0" sz="2800" u="none" cap="none" strike="noStrike">
                <a:solidFill>
                  <a:schemeClr val="dk2"/>
                </a:solidFill>
                <a:latin typeface="Calibri"/>
                <a:ea typeface="Calibri"/>
                <a:cs typeface="Calibri"/>
                <a:sym typeface="Calibri"/>
              </a:defRPr>
            </a:lvl1pPr>
            <a:lvl2pPr indent="-393700" lvl="1" marL="914400" marR="0" rtl="0" algn="l">
              <a:lnSpc>
                <a:spcPct val="100000"/>
              </a:lnSpc>
              <a:spcBef>
                <a:spcPts val="300"/>
              </a:spcBef>
              <a:spcAft>
                <a:spcPts val="0"/>
              </a:spcAft>
              <a:buClr>
                <a:schemeClr val="accent2"/>
              </a:buClr>
              <a:buSzPts val="2600"/>
              <a:buFont typeface="Georgia"/>
              <a:buChar char="▫"/>
              <a:defRPr b="0" i="0" sz="2600" u="none" cap="none" strike="noStrike">
                <a:solidFill>
                  <a:schemeClr val="dk2"/>
                </a:solidFill>
                <a:latin typeface="Calibri"/>
                <a:ea typeface="Calibri"/>
                <a:cs typeface="Calibri"/>
                <a:sym typeface="Calibri"/>
              </a:defRPr>
            </a:lvl2pPr>
            <a:lvl3pPr indent="-381000" lvl="2" marL="1371600" marR="0" rtl="0" algn="l">
              <a:lnSpc>
                <a:spcPct val="100000"/>
              </a:lnSpc>
              <a:spcBef>
                <a:spcPts val="300"/>
              </a:spcBef>
              <a:spcAft>
                <a:spcPts val="0"/>
              </a:spcAft>
              <a:buClr>
                <a:schemeClr val="accent1"/>
              </a:buClr>
              <a:buSzPts val="2400"/>
              <a:buFont typeface="Noto Sans Symbols"/>
              <a:buChar char="●"/>
              <a:defRPr b="0" i="0" sz="2400" u="none" cap="none" strike="noStrike">
                <a:solidFill>
                  <a:schemeClr val="dk2"/>
                </a:solidFill>
                <a:latin typeface="Calibri"/>
                <a:ea typeface="Calibri"/>
                <a:cs typeface="Calibri"/>
                <a:sym typeface="Calibri"/>
              </a:defRPr>
            </a:lvl3pPr>
            <a:lvl4pPr indent="-368300" lvl="3" marL="1828800" marR="0" rtl="0" algn="l">
              <a:lnSpc>
                <a:spcPct val="100000"/>
              </a:lnSpc>
              <a:spcBef>
                <a:spcPts val="300"/>
              </a:spcBef>
              <a:spcAft>
                <a:spcPts val="0"/>
              </a:spcAft>
              <a:buClr>
                <a:schemeClr val="accent1"/>
              </a:buClr>
              <a:buSzPts val="2200"/>
              <a:buFont typeface="Noto Sans Symbols"/>
              <a:buChar char="●"/>
              <a:defRPr b="0" i="0" sz="2200" u="none" cap="none" strike="noStrike">
                <a:solidFill>
                  <a:schemeClr val="dk2"/>
                </a:solidFill>
                <a:latin typeface="Calibri"/>
                <a:ea typeface="Calibri"/>
                <a:cs typeface="Calibri"/>
                <a:sym typeface="Calibri"/>
              </a:defRPr>
            </a:lvl4pPr>
            <a:lvl5pPr indent="-355600" lvl="4" marL="2286000" marR="0" rtl="0" algn="l">
              <a:lnSpc>
                <a:spcPct val="100000"/>
              </a:lnSpc>
              <a:spcBef>
                <a:spcPts val="300"/>
              </a:spcBef>
              <a:spcAft>
                <a:spcPts val="0"/>
              </a:spcAft>
              <a:buClr>
                <a:schemeClr val="accent1"/>
              </a:buClr>
              <a:buSzPts val="2000"/>
              <a:buFont typeface="Noto Sans Symbols"/>
              <a:buChar char="●"/>
              <a:defRPr b="0" i="0" sz="2000" u="none" cap="none" strike="noStrike">
                <a:solidFill>
                  <a:schemeClr val="dk2"/>
                </a:solidFill>
                <a:latin typeface="Calibri"/>
                <a:ea typeface="Calibri"/>
                <a:cs typeface="Calibri"/>
                <a:sym typeface="Calibri"/>
              </a:defRPr>
            </a:lvl5pPr>
            <a:lvl6pPr indent="-342900" lvl="5" marL="2743200" marR="0" rtl="0" algn="l">
              <a:lnSpc>
                <a:spcPct val="100000"/>
              </a:lnSpc>
              <a:spcBef>
                <a:spcPts val="300"/>
              </a:spcBef>
              <a:spcAft>
                <a:spcPts val="0"/>
              </a:spcAft>
              <a:buClr>
                <a:schemeClr val="accent1"/>
              </a:buClr>
              <a:buSzPts val="1800"/>
              <a:buFont typeface="Noto Sans Symbols"/>
              <a:buChar char="●"/>
              <a:defRPr b="0" i="0" sz="1800" u="none" cap="none" strike="noStrike">
                <a:solidFill>
                  <a:schemeClr val="dk2"/>
                </a:solidFill>
                <a:latin typeface="Calibri"/>
                <a:ea typeface="Calibri"/>
                <a:cs typeface="Calibri"/>
                <a:sym typeface="Calibri"/>
              </a:defRPr>
            </a:lvl6pPr>
            <a:lvl7pPr indent="-330200" lvl="6" marL="3200400" marR="0" rtl="0" algn="l">
              <a:lnSpc>
                <a:spcPct val="100000"/>
              </a:lnSpc>
              <a:spcBef>
                <a:spcPts val="300"/>
              </a:spcBef>
              <a:spcAft>
                <a:spcPts val="0"/>
              </a:spcAft>
              <a:buClr>
                <a:schemeClr val="accent1"/>
              </a:buClr>
              <a:buSzPts val="1600"/>
              <a:buFont typeface="Noto Sans Symbols"/>
              <a:buChar char="●"/>
              <a:defRPr b="0" i="0" sz="1600" u="none" cap="none" strike="noStrike">
                <a:solidFill>
                  <a:schemeClr val="dk2"/>
                </a:solidFill>
                <a:latin typeface="Calibri"/>
                <a:ea typeface="Calibri"/>
                <a:cs typeface="Calibri"/>
                <a:sym typeface="Calibri"/>
              </a:defRPr>
            </a:lvl7pPr>
            <a:lvl8pPr indent="-323850" lvl="7" marL="3657600" marR="0" rtl="0" algn="l">
              <a:lnSpc>
                <a:spcPct val="100000"/>
              </a:lnSpc>
              <a:spcBef>
                <a:spcPts val="300"/>
              </a:spcBef>
              <a:spcAft>
                <a:spcPts val="0"/>
              </a:spcAft>
              <a:buClr>
                <a:schemeClr val="accent1"/>
              </a:buClr>
              <a:buSzPts val="1500"/>
              <a:buFont typeface="Noto Sans Symbols"/>
              <a:buChar char="●"/>
              <a:defRPr b="0" i="0" sz="1500" u="none" cap="none" strike="noStrike">
                <a:solidFill>
                  <a:schemeClr val="dk2"/>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accent1"/>
              </a:buClr>
              <a:buSzPts val="1400"/>
              <a:buFont typeface="Noto Sans Symbols"/>
              <a:buChar char="●"/>
              <a:defRPr b="0" i="0" sz="1400" u="none" cap="none" strike="noStrike">
                <a:solidFill>
                  <a:schemeClr val="dk2"/>
                </a:solidFill>
                <a:latin typeface="Calibri"/>
                <a:ea typeface="Calibri"/>
                <a:cs typeface="Calibri"/>
                <a:sym typeface="Calibri"/>
              </a:defRPr>
            </a:lvl9pPr>
          </a:lstStyle>
          <a:p/>
        </p:txBody>
      </p:sp>
      <p:sp>
        <p:nvSpPr>
          <p:cNvPr id="27" name="Google Shape;27;p43"/>
          <p:cNvSpPr txBox="1"/>
          <p:nvPr>
            <p:ph type="title"/>
          </p:nvPr>
        </p:nvSpPr>
        <p:spPr>
          <a:xfrm>
            <a:off x="457200" y="1143000"/>
            <a:ext cx="8229600" cy="10668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2"/>
              </a:buClr>
              <a:buSzPts val="4000"/>
              <a:buFont typeface="Calibri"/>
              <a:buNone/>
              <a:defRPr b="0" i="0" sz="40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orient="horz" pos="415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trongnhanle@hcmut.edu.vn" TargetMode="External"/><Relationship Id="rId4" Type="http://schemas.openxmlformats.org/officeDocument/2006/relationships/hyperlink" Target="mailto:trongnhanle@hcmut.edu.vn" TargetMode="External"/><Relationship Id="rId5" Type="http://schemas.openxmlformats.org/officeDocument/2006/relationships/hyperlink" Target="mailto:trongnhanle85@gmail.com" TargetMode="External"/><Relationship Id="rId6" Type="http://schemas.openxmlformats.org/officeDocument/2006/relationships/image" Target="../media/image13.png"/><Relationship Id="rId7" Type="http://schemas.openxmlformats.org/officeDocument/2006/relationships/image" Target="../media/image2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30.png"/><Relationship Id="rId7" Type="http://schemas.openxmlformats.org/officeDocument/2006/relationships/image" Target="../media/image18.png"/><Relationship Id="rId8"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jpg"/><Relationship Id="rId4" Type="http://schemas.openxmlformats.org/officeDocument/2006/relationships/image" Target="../media/image46.jpg"/><Relationship Id="rId5" Type="http://schemas.openxmlformats.org/officeDocument/2006/relationships/image" Target="../media/image3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29.jpg"/><Relationship Id="rId5" Type="http://schemas.openxmlformats.org/officeDocument/2006/relationships/image" Target="../media/image49.png"/><Relationship Id="rId6" Type="http://schemas.openxmlformats.org/officeDocument/2006/relationships/image" Target="../media/image41.png"/><Relationship Id="rId7"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51.png"/><Relationship Id="rId5" Type="http://schemas.openxmlformats.org/officeDocument/2006/relationships/image" Target="../media/image48.jpg"/><Relationship Id="rId6" Type="http://schemas.openxmlformats.org/officeDocument/2006/relationships/image" Target="../media/image47.png"/><Relationship Id="rId7"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4.jpg"/><Relationship Id="rId4" Type="http://schemas.openxmlformats.org/officeDocument/2006/relationships/image" Target="../media/image5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3.png"/><Relationship Id="rId4" Type="http://schemas.openxmlformats.org/officeDocument/2006/relationships/image" Target="../media/image5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8.jp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developer.android.com/studio"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
          <p:cNvSpPr txBox="1"/>
          <p:nvPr>
            <p:ph type="ctrTitle"/>
          </p:nvPr>
        </p:nvSpPr>
        <p:spPr>
          <a:xfrm>
            <a:off x="157597" y="971550"/>
            <a:ext cx="8650800" cy="25116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FFFF00"/>
              </a:buClr>
              <a:buSzPts val="4400"/>
              <a:buFont typeface="Impact"/>
              <a:buNone/>
            </a:pPr>
            <a:r>
              <a:rPr lang="en-US">
                <a:solidFill>
                  <a:srgbClr val="FFFF00"/>
                </a:solidFill>
              </a:rPr>
              <a:t>Introduction to Information Technology</a:t>
            </a:r>
            <a:endParaRPr/>
          </a:p>
        </p:txBody>
      </p:sp>
      <p:sp>
        <p:nvSpPr>
          <p:cNvPr id="110" name="Google Shape;110;p1"/>
          <p:cNvSpPr txBox="1"/>
          <p:nvPr>
            <p:ph idx="1" type="subTitle"/>
          </p:nvPr>
        </p:nvSpPr>
        <p:spPr>
          <a:xfrm>
            <a:off x="42892" y="6073587"/>
            <a:ext cx="4253134" cy="784413"/>
          </a:xfrm>
          <a:prstGeom prst="rect">
            <a:avLst/>
          </a:prstGeom>
          <a:noFill/>
          <a:ln>
            <a:noFill/>
          </a:ln>
        </p:spPr>
        <p:txBody>
          <a:bodyPr anchorCtr="0" anchor="t" bIns="45700" lIns="91425" spcFirstLastPara="1" rIns="91425" wrap="square" tIns="45700">
            <a:normAutofit fontScale="62500" lnSpcReduction="20000"/>
          </a:bodyPr>
          <a:lstStyle/>
          <a:p>
            <a:pPr indent="0" lvl="0" marL="64006" rtl="0" algn="l">
              <a:lnSpc>
                <a:spcPct val="100000"/>
              </a:lnSpc>
              <a:spcBef>
                <a:spcPts val="0"/>
              </a:spcBef>
              <a:spcAft>
                <a:spcPts val="0"/>
              </a:spcAft>
              <a:buSzPct val="100000"/>
              <a:buNone/>
            </a:pPr>
            <a:r>
              <a:t/>
            </a:r>
            <a:endParaRPr i="1" u="sng">
              <a:solidFill>
                <a:schemeClr val="hlink"/>
              </a:solidFill>
              <a:hlinkClick r:id="rId3"/>
            </a:endParaRPr>
          </a:p>
          <a:p>
            <a:pPr indent="0" lvl="0" marL="64006" rtl="0" algn="l">
              <a:lnSpc>
                <a:spcPct val="100000"/>
              </a:lnSpc>
              <a:spcBef>
                <a:spcPts val="300"/>
              </a:spcBef>
              <a:spcAft>
                <a:spcPts val="0"/>
              </a:spcAft>
              <a:buSzPct val="100000"/>
              <a:buNone/>
            </a:pPr>
            <a:r>
              <a:rPr lang="en-US" u="sng">
                <a:solidFill>
                  <a:schemeClr val="hlink"/>
                </a:solidFill>
                <a:hlinkClick r:id="rId4"/>
              </a:rPr>
              <a:t>trongnhanle@hcmut.edu.vn</a:t>
            </a:r>
            <a:endParaRPr/>
          </a:p>
          <a:p>
            <a:pPr indent="0" lvl="0" marL="64006" rtl="0" algn="l">
              <a:lnSpc>
                <a:spcPct val="100000"/>
              </a:lnSpc>
              <a:spcBef>
                <a:spcPts val="300"/>
              </a:spcBef>
              <a:spcAft>
                <a:spcPts val="0"/>
              </a:spcAft>
              <a:buSzPct val="100000"/>
              <a:buNone/>
            </a:pPr>
            <a:r>
              <a:rPr lang="en-US" u="sng">
                <a:solidFill>
                  <a:schemeClr val="hlink"/>
                </a:solidFill>
                <a:hlinkClick r:id="rId5"/>
              </a:rPr>
              <a:t>trongnhanle85@gmail.com</a:t>
            </a:r>
            <a:endParaRPr/>
          </a:p>
          <a:p>
            <a:pPr indent="0" lvl="0" marL="64006" rtl="0" algn="l">
              <a:lnSpc>
                <a:spcPct val="100000"/>
              </a:lnSpc>
              <a:spcBef>
                <a:spcPts val="300"/>
              </a:spcBef>
              <a:spcAft>
                <a:spcPts val="0"/>
              </a:spcAft>
              <a:buSzPct val="100000"/>
              <a:buNone/>
            </a:pPr>
            <a:r>
              <a:t/>
            </a:r>
            <a:endParaRPr/>
          </a:p>
          <a:p>
            <a:pPr indent="0" lvl="0" marL="64006" rtl="0" algn="l">
              <a:lnSpc>
                <a:spcPct val="100000"/>
              </a:lnSpc>
              <a:spcBef>
                <a:spcPts val="300"/>
              </a:spcBef>
              <a:spcAft>
                <a:spcPts val="0"/>
              </a:spcAft>
              <a:buSzPct val="100000"/>
              <a:buNone/>
            </a:pPr>
            <a:r>
              <a:t/>
            </a:r>
            <a:endParaRPr/>
          </a:p>
        </p:txBody>
      </p:sp>
      <p:sp>
        <p:nvSpPr>
          <p:cNvPr id="111" name="Google Shape;111;p1"/>
          <p:cNvSpPr txBox="1"/>
          <p:nvPr/>
        </p:nvSpPr>
        <p:spPr>
          <a:xfrm>
            <a:off x="188077" y="5504481"/>
            <a:ext cx="3444900" cy="749614"/>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FFC000"/>
              </a:buClr>
              <a:buSzPts val="3000"/>
              <a:buFont typeface="Arial"/>
              <a:buNone/>
            </a:pPr>
            <a:r>
              <a:rPr b="1" i="0" lang="en-US" sz="3000" u="none" cap="none" strike="noStrike">
                <a:solidFill>
                  <a:srgbClr val="FFC000"/>
                </a:solidFill>
                <a:latin typeface="Arial"/>
                <a:ea typeface="Arial"/>
                <a:cs typeface="Arial"/>
                <a:sym typeface="Arial"/>
              </a:rPr>
              <a:t>LÊ TRỌNG NHÂN</a:t>
            </a:r>
            <a:endParaRPr b="1" i="0" sz="3000" u="none" cap="none" strike="noStrike">
              <a:solidFill>
                <a:srgbClr val="FFC000"/>
              </a:solidFill>
              <a:latin typeface="Arial"/>
              <a:ea typeface="Arial"/>
              <a:cs typeface="Arial"/>
              <a:sym typeface="Arial"/>
            </a:endParaRPr>
          </a:p>
        </p:txBody>
      </p:sp>
      <p:pic>
        <p:nvPicPr>
          <p:cNvPr descr="What Is the Internet of Things (IoT)? – BMC Software | Blogs" id="112" name="Google Shape;112;p1"/>
          <p:cNvPicPr preferRelativeResize="0"/>
          <p:nvPr/>
        </p:nvPicPr>
        <p:blipFill rotWithShape="1">
          <a:blip r:embed="rId6">
            <a:alphaModFix/>
          </a:blip>
          <a:srcRect b="0" l="0" r="0" t="0"/>
          <a:stretch/>
        </p:blipFill>
        <p:spPr>
          <a:xfrm>
            <a:off x="4750583" y="4347476"/>
            <a:ext cx="4393417" cy="2510524"/>
          </a:xfrm>
          <a:prstGeom prst="rect">
            <a:avLst/>
          </a:prstGeom>
          <a:noFill/>
          <a:ln>
            <a:noFill/>
          </a:ln>
        </p:spPr>
      </p:pic>
      <p:pic>
        <p:nvPicPr>
          <p:cNvPr descr="Use an IoT security architecture to protect networks end to end" id="113" name="Google Shape;113;p1"/>
          <p:cNvPicPr preferRelativeResize="0"/>
          <p:nvPr/>
        </p:nvPicPr>
        <p:blipFill rotWithShape="1">
          <a:blip r:embed="rId7">
            <a:alphaModFix/>
          </a:blip>
          <a:srcRect b="0" l="0" r="0" t="0"/>
          <a:stretch/>
        </p:blipFill>
        <p:spPr>
          <a:xfrm>
            <a:off x="0" y="3890456"/>
            <a:ext cx="4744720" cy="158157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7"/>
          <p:cNvSpPr txBox="1"/>
          <p:nvPr>
            <p:ph idx="1" type="body"/>
          </p:nvPr>
        </p:nvSpPr>
        <p:spPr>
          <a:xfrm>
            <a:off x="38529" y="1283517"/>
            <a:ext cx="9010221" cy="5436758"/>
          </a:xfrm>
          <a:prstGeom prst="rect">
            <a:avLst/>
          </a:prstGeom>
          <a:noFill/>
          <a:ln>
            <a:noFill/>
          </a:ln>
        </p:spPr>
        <p:txBody>
          <a:bodyPr anchorCtr="0" anchor="t" bIns="45700" lIns="91425" spcFirstLastPara="1" rIns="91425" wrap="square" tIns="45700">
            <a:normAutofit fontScale="92500" lnSpcReduction="20000"/>
          </a:bodyPr>
          <a:lstStyle/>
          <a:p>
            <a:pPr indent="-243643" lvl="0" marL="365751" rtl="0" algn="l">
              <a:lnSpc>
                <a:spcPct val="100000"/>
              </a:lnSpc>
              <a:spcBef>
                <a:spcPts val="0"/>
              </a:spcBef>
              <a:spcAft>
                <a:spcPts val="0"/>
              </a:spcAft>
              <a:buSzPct val="100000"/>
              <a:buFont typeface="Noto Sans Symbols"/>
              <a:buChar char="▪"/>
            </a:pPr>
            <a:r>
              <a:rPr lang="en-US"/>
              <a:t>Introduction</a:t>
            </a:r>
            <a:endParaRPr/>
          </a:p>
          <a:p>
            <a:pPr indent="-235452" lvl="1" marL="658352" rtl="0" algn="just">
              <a:lnSpc>
                <a:spcPct val="100000"/>
              </a:lnSpc>
              <a:spcBef>
                <a:spcPts val="300"/>
              </a:spcBef>
              <a:spcAft>
                <a:spcPts val="0"/>
              </a:spcAft>
              <a:buSzPct val="100000"/>
              <a:buChar char="▫"/>
            </a:pPr>
            <a:r>
              <a:rPr lang="en-US"/>
              <a:t>Network and Internet and Internet of Things</a:t>
            </a:r>
            <a:endParaRPr/>
          </a:p>
          <a:p>
            <a:pPr indent="-235452" lvl="1" marL="658352" rtl="0" algn="just">
              <a:lnSpc>
                <a:spcPct val="100000"/>
              </a:lnSpc>
              <a:spcBef>
                <a:spcPts val="300"/>
              </a:spcBef>
              <a:spcAft>
                <a:spcPts val="0"/>
              </a:spcAft>
              <a:buSzPct val="100000"/>
              <a:buChar char="▫"/>
            </a:pPr>
            <a:r>
              <a:rPr lang="en-US"/>
              <a:t>I4 Application Architecture </a:t>
            </a:r>
            <a:endParaRPr/>
          </a:p>
          <a:p>
            <a:pPr indent="-235452" lvl="1" marL="658352" rtl="0" algn="just">
              <a:lnSpc>
                <a:spcPct val="100000"/>
              </a:lnSpc>
              <a:spcBef>
                <a:spcPts val="300"/>
              </a:spcBef>
              <a:spcAft>
                <a:spcPts val="0"/>
              </a:spcAft>
              <a:buSzPct val="100000"/>
              <a:buChar char="▫"/>
            </a:pPr>
            <a:r>
              <a:rPr lang="en-US"/>
              <a:t>Things Layer and Connect Layer</a:t>
            </a:r>
            <a:endParaRPr/>
          </a:p>
          <a:p>
            <a:pPr indent="0" lvl="0" marL="109725" rtl="0" algn="l">
              <a:lnSpc>
                <a:spcPct val="100000"/>
              </a:lnSpc>
              <a:spcBef>
                <a:spcPts val="300"/>
              </a:spcBef>
              <a:spcAft>
                <a:spcPts val="0"/>
              </a:spcAft>
              <a:buSzPct val="100000"/>
              <a:buNone/>
            </a:pPr>
            <a:r>
              <a:t/>
            </a:r>
            <a:endParaRPr/>
          </a:p>
          <a:p>
            <a:pPr indent="-243643" lvl="0" marL="365751" rtl="0" algn="l">
              <a:lnSpc>
                <a:spcPct val="100000"/>
              </a:lnSpc>
              <a:spcBef>
                <a:spcPts val="300"/>
              </a:spcBef>
              <a:spcAft>
                <a:spcPts val="0"/>
              </a:spcAft>
              <a:buSzPct val="100000"/>
              <a:buFont typeface="Noto Sans Symbols"/>
              <a:buChar char="▪"/>
            </a:pPr>
            <a:r>
              <a:rPr lang="en-US"/>
              <a:t>Potential I4 Applications</a:t>
            </a:r>
            <a:endParaRPr/>
          </a:p>
          <a:p>
            <a:pPr indent="-235452" lvl="1" marL="658352" rtl="0" algn="just">
              <a:lnSpc>
                <a:spcPct val="100000"/>
              </a:lnSpc>
              <a:spcBef>
                <a:spcPts val="300"/>
              </a:spcBef>
              <a:spcAft>
                <a:spcPts val="0"/>
              </a:spcAft>
              <a:buSzPct val="100000"/>
              <a:buChar char="▫"/>
            </a:pPr>
            <a:r>
              <a:rPr lang="en-US"/>
              <a:t>Environment Monitoring</a:t>
            </a:r>
            <a:endParaRPr/>
          </a:p>
          <a:p>
            <a:pPr indent="-235452" lvl="1" marL="658352" rtl="0" algn="just">
              <a:lnSpc>
                <a:spcPct val="100000"/>
              </a:lnSpc>
              <a:spcBef>
                <a:spcPts val="300"/>
              </a:spcBef>
              <a:spcAft>
                <a:spcPts val="0"/>
              </a:spcAft>
              <a:buSzPct val="100000"/>
              <a:buChar char="▫"/>
            </a:pPr>
            <a:r>
              <a:rPr lang="en-US"/>
              <a:t>Smart Street Light</a:t>
            </a:r>
            <a:endParaRPr/>
          </a:p>
          <a:p>
            <a:pPr indent="-235452" lvl="1" marL="658352" rtl="0" algn="just">
              <a:lnSpc>
                <a:spcPct val="100000"/>
              </a:lnSpc>
              <a:spcBef>
                <a:spcPts val="300"/>
              </a:spcBef>
              <a:spcAft>
                <a:spcPts val="0"/>
              </a:spcAft>
              <a:buSzPct val="100000"/>
              <a:buChar char="▫"/>
            </a:pPr>
            <a:r>
              <a:rPr lang="en-US"/>
              <a:t>Autonomous Robots</a:t>
            </a:r>
            <a:endParaRPr/>
          </a:p>
          <a:p>
            <a:pPr indent="-103626" lvl="1" marL="365751" rtl="0" algn="l">
              <a:lnSpc>
                <a:spcPct val="100000"/>
              </a:lnSpc>
              <a:spcBef>
                <a:spcPts val="300"/>
              </a:spcBef>
              <a:spcAft>
                <a:spcPts val="0"/>
              </a:spcAft>
              <a:buClr>
                <a:schemeClr val="accent3"/>
              </a:buClr>
              <a:buSzPct val="100000"/>
              <a:buFont typeface="Noto Sans Symbols"/>
              <a:buNone/>
            </a:pPr>
            <a:r>
              <a:t/>
            </a:r>
            <a:endParaRPr/>
          </a:p>
          <a:p>
            <a:pPr indent="-244596" lvl="1" marL="365751" rtl="0" algn="l">
              <a:lnSpc>
                <a:spcPct val="100000"/>
              </a:lnSpc>
              <a:spcBef>
                <a:spcPts val="300"/>
              </a:spcBef>
              <a:spcAft>
                <a:spcPts val="0"/>
              </a:spcAft>
              <a:buClr>
                <a:schemeClr val="accent3"/>
              </a:buClr>
              <a:buSzPct val="100000"/>
              <a:buFont typeface="Noto Sans Symbols"/>
              <a:buChar char="▪"/>
            </a:pPr>
            <a:r>
              <a:rPr lang="en-US"/>
              <a:t>Edge Computing and Edge AI</a:t>
            </a:r>
            <a:endParaRPr/>
          </a:p>
          <a:p>
            <a:pPr indent="-244596" lvl="2" marL="630920" rtl="0" algn="l">
              <a:lnSpc>
                <a:spcPct val="100000"/>
              </a:lnSpc>
              <a:spcBef>
                <a:spcPts val="300"/>
              </a:spcBef>
              <a:spcAft>
                <a:spcPts val="0"/>
              </a:spcAft>
              <a:buClr>
                <a:schemeClr val="accent3"/>
              </a:buClr>
              <a:buSzPct val="100000"/>
              <a:buFont typeface="Noto Sans Symbols"/>
              <a:buChar char="▪"/>
            </a:pPr>
            <a:r>
              <a:rPr lang="en-US"/>
              <a:t>Embedded platforms for Edge computing</a:t>
            </a:r>
            <a:endParaRPr/>
          </a:p>
          <a:p>
            <a:pPr indent="-244596" lvl="2" marL="630920" rtl="0" algn="l">
              <a:lnSpc>
                <a:spcPct val="100000"/>
              </a:lnSpc>
              <a:spcBef>
                <a:spcPts val="300"/>
              </a:spcBef>
              <a:spcAft>
                <a:spcPts val="0"/>
              </a:spcAft>
              <a:buClr>
                <a:schemeClr val="accent3"/>
              </a:buClr>
              <a:buSzPct val="100000"/>
              <a:buFont typeface="Noto Sans Symbols"/>
              <a:buChar char="▪"/>
            </a:pPr>
            <a:r>
              <a:rPr lang="en-US"/>
              <a:t>PyCoral from Google</a:t>
            </a:r>
            <a:endParaRPr/>
          </a:p>
          <a:p>
            <a:pPr indent="-244596" lvl="2" marL="630920" rtl="0" algn="l">
              <a:lnSpc>
                <a:spcPct val="100000"/>
              </a:lnSpc>
              <a:spcBef>
                <a:spcPts val="300"/>
              </a:spcBef>
              <a:spcAft>
                <a:spcPts val="0"/>
              </a:spcAft>
              <a:buClr>
                <a:schemeClr val="accent3"/>
              </a:buClr>
              <a:buSzPct val="100000"/>
              <a:buFont typeface="Noto Sans Symbols"/>
              <a:buChar char="▪"/>
            </a:pPr>
            <a:r>
              <a:rPr lang="en-US"/>
              <a:t>Demo: Teachable Machine with Google</a:t>
            </a:r>
            <a:endParaRPr/>
          </a:p>
          <a:p>
            <a:pPr indent="-103626" lvl="2" marL="630920" rtl="0" algn="l">
              <a:lnSpc>
                <a:spcPct val="100000"/>
              </a:lnSpc>
              <a:spcBef>
                <a:spcPts val="300"/>
              </a:spcBef>
              <a:spcAft>
                <a:spcPts val="0"/>
              </a:spcAft>
              <a:buClr>
                <a:schemeClr val="accent3"/>
              </a:buClr>
              <a:buSzPct val="100000"/>
              <a:buFont typeface="Noto Sans Symbols"/>
              <a:buNone/>
            </a:pPr>
            <a:r>
              <a:t/>
            </a:r>
            <a:endParaRPr/>
          </a:p>
          <a:p>
            <a:pPr indent="-103626" lvl="2" marL="630920" rtl="0" algn="l">
              <a:lnSpc>
                <a:spcPct val="100000"/>
              </a:lnSpc>
              <a:spcBef>
                <a:spcPts val="300"/>
              </a:spcBef>
              <a:spcAft>
                <a:spcPts val="0"/>
              </a:spcAft>
              <a:buClr>
                <a:schemeClr val="accent3"/>
              </a:buClr>
              <a:buSzPct val="100000"/>
              <a:buFont typeface="Noto Sans Symbols"/>
              <a:buNone/>
            </a:pPr>
            <a:r>
              <a:t/>
            </a:r>
            <a:endParaRPr/>
          </a:p>
          <a:p>
            <a:pPr indent="-90926" lvl="0" marL="365751" rtl="0" algn="l">
              <a:lnSpc>
                <a:spcPct val="100000"/>
              </a:lnSpc>
              <a:spcBef>
                <a:spcPts val="300"/>
              </a:spcBef>
              <a:spcAft>
                <a:spcPts val="0"/>
              </a:spcAft>
              <a:buSzPct val="100000"/>
              <a:buFont typeface="Noto Sans Symbols"/>
              <a:buNone/>
            </a:pPr>
            <a:r>
              <a:t/>
            </a:r>
            <a:endParaRPr/>
          </a:p>
        </p:txBody>
      </p:sp>
      <p:sp>
        <p:nvSpPr>
          <p:cNvPr id="180" name="Google Shape;180;p7"/>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Content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8"/>
          <p:cNvSpPr txBox="1"/>
          <p:nvPr>
            <p:ph idx="1" type="body"/>
          </p:nvPr>
        </p:nvSpPr>
        <p:spPr>
          <a:xfrm>
            <a:off x="38529" y="1283517"/>
            <a:ext cx="9010221" cy="5436758"/>
          </a:xfrm>
          <a:prstGeom prst="rect">
            <a:avLst/>
          </a:prstGeom>
          <a:noFill/>
          <a:ln>
            <a:noFill/>
          </a:ln>
        </p:spPr>
        <p:txBody>
          <a:bodyPr anchorCtr="0" anchor="t" bIns="45700" lIns="91425" spcFirstLastPara="1" rIns="91425" wrap="square" tIns="45700">
            <a:normAutofit/>
          </a:bodyPr>
          <a:lstStyle/>
          <a:p>
            <a:pPr indent="-256026" lvl="0" marL="365751" rtl="0" algn="l">
              <a:lnSpc>
                <a:spcPct val="100000"/>
              </a:lnSpc>
              <a:spcBef>
                <a:spcPts val="0"/>
              </a:spcBef>
              <a:spcAft>
                <a:spcPts val="0"/>
              </a:spcAft>
              <a:buSzPts val="2600"/>
              <a:buFont typeface="Noto Sans Symbols"/>
              <a:buChar char="▪"/>
            </a:pPr>
            <a:r>
              <a:rPr lang="en-US"/>
              <a:t>Introduction to WSL:</a:t>
            </a:r>
            <a:endParaRPr/>
          </a:p>
          <a:p>
            <a:pPr indent="-246882" lvl="1" marL="658352" rtl="0" algn="just">
              <a:lnSpc>
                <a:spcPct val="100000"/>
              </a:lnSpc>
              <a:spcBef>
                <a:spcPts val="300"/>
              </a:spcBef>
              <a:spcAft>
                <a:spcPts val="0"/>
              </a:spcAft>
              <a:buSzPts val="2400"/>
              <a:buChar char="▫"/>
            </a:pPr>
            <a:r>
              <a:rPr lang="en-US"/>
              <a:t>WSL installation on Windows</a:t>
            </a:r>
            <a:endParaRPr/>
          </a:p>
          <a:p>
            <a:pPr indent="-246882" lvl="1" marL="658352" rtl="0" algn="just">
              <a:lnSpc>
                <a:spcPct val="100000"/>
              </a:lnSpc>
              <a:spcBef>
                <a:spcPts val="300"/>
              </a:spcBef>
              <a:spcAft>
                <a:spcPts val="0"/>
              </a:spcAft>
              <a:buSzPts val="2400"/>
              <a:buChar char="▫"/>
            </a:pPr>
            <a:r>
              <a:rPr lang="en-US"/>
              <a:t>First C program on WSL</a:t>
            </a:r>
            <a:endParaRPr/>
          </a:p>
          <a:p>
            <a:pPr indent="-246882" lvl="1" marL="658352" rtl="0" algn="just">
              <a:lnSpc>
                <a:spcPct val="100000"/>
              </a:lnSpc>
              <a:spcBef>
                <a:spcPts val="300"/>
              </a:spcBef>
              <a:spcAft>
                <a:spcPts val="0"/>
              </a:spcAft>
              <a:buSzPts val="2400"/>
              <a:buChar char="▫"/>
            </a:pPr>
            <a:r>
              <a:rPr lang="en-US"/>
              <a:t>Python installation on WSL</a:t>
            </a:r>
            <a:endParaRPr/>
          </a:p>
          <a:p>
            <a:pPr indent="-246882" lvl="1" marL="658352" rtl="0" algn="just">
              <a:lnSpc>
                <a:spcPct val="100000"/>
              </a:lnSpc>
              <a:spcBef>
                <a:spcPts val="300"/>
              </a:spcBef>
              <a:spcAft>
                <a:spcPts val="0"/>
              </a:spcAft>
              <a:buSzPts val="2400"/>
              <a:buChar char="▫"/>
            </a:pPr>
            <a:r>
              <a:rPr lang="en-US"/>
              <a:t>“Hello world” program using Python</a:t>
            </a:r>
            <a:endParaRPr/>
          </a:p>
        </p:txBody>
      </p:sp>
      <p:sp>
        <p:nvSpPr>
          <p:cNvPr id="186" name="Google Shape;186;p8"/>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Content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9"/>
          <p:cNvSpPr txBox="1"/>
          <p:nvPr>
            <p:ph type="ctrTitle"/>
          </p:nvPr>
        </p:nvSpPr>
        <p:spPr>
          <a:xfrm>
            <a:off x="233797" y="971550"/>
            <a:ext cx="8650783" cy="2511647"/>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FFFF00"/>
              </a:buClr>
              <a:buSzPts val="4400"/>
              <a:buFont typeface="Impact"/>
              <a:buNone/>
            </a:pPr>
            <a:r>
              <a:rPr lang="en-US">
                <a:solidFill>
                  <a:srgbClr val="FFFF00"/>
                </a:solidFill>
              </a:rPr>
              <a:t>Network, Internet and Internet of Things</a:t>
            </a:r>
            <a:endParaRPr/>
          </a:p>
        </p:txBody>
      </p:sp>
      <p:pic>
        <p:nvPicPr>
          <p:cNvPr descr="http://1.bp.blogspot.com/_KjNkTh3VA1Y/S-a6uXef7uI/AAAAAAAAATI/rKGzXLjiRQQ/s1600/tcp-ip-encapsulation.jpg" id="193" name="Google Shape;193;p9"/>
          <p:cNvPicPr preferRelativeResize="0"/>
          <p:nvPr/>
        </p:nvPicPr>
        <p:blipFill rotWithShape="1">
          <a:blip r:embed="rId3">
            <a:alphaModFix/>
          </a:blip>
          <a:srcRect b="0" l="0" r="0" t="0"/>
          <a:stretch/>
        </p:blipFill>
        <p:spPr>
          <a:xfrm>
            <a:off x="5818082" y="4480560"/>
            <a:ext cx="2838238" cy="2064174"/>
          </a:xfrm>
          <a:prstGeom prst="rect">
            <a:avLst/>
          </a:prstGeom>
          <a:noFill/>
          <a:ln>
            <a:noFill/>
          </a:ln>
        </p:spPr>
      </p:pic>
      <p:pic>
        <p:nvPicPr>
          <p:cNvPr descr="Securing the Internet of Things" id="194" name="Google Shape;194;p9"/>
          <p:cNvPicPr preferRelativeResize="0"/>
          <p:nvPr/>
        </p:nvPicPr>
        <p:blipFill rotWithShape="1">
          <a:blip r:embed="rId4">
            <a:alphaModFix/>
          </a:blip>
          <a:srcRect b="0" l="0" r="0" t="0"/>
          <a:stretch/>
        </p:blipFill>
        <p:spPr>
          <a:xfrm>
            <a:off x="233797" y="4340539"/>
            <a:ext cx="5123032" cy="220419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0"/>
          <p:cNvSpPr txBox="1"/>
          <p:nvPr>
            <p:ph idx="1" type="body"/>
          </p:nvPr>
        </p:nvSpPr>
        <p:spPr>
          <a:xfrm>
            <a:off x="38529" y="4440711"/>
            <a:ext cx="9010221" cy="2279564"/>
          </a:xfrm>
          <a:prstGeom prst="rect">
            <a:avLst/>
          </a:prstGeom>
          <a:noFill/>
          <a:ln>
            <a:noFill/>
          </a:ln>
        </p:spPr>
        <p:txBody>
          <a:bodyPr anchorCtr="0" anchor="t" bIns="45700" lIns="91425" spcFirstLastPara="1" rIns="91425" wrap="square" tIns="45700">
            <a:normAutofit/>
          </a:bodyPr>
          <a:lstStyle/>
          <a:p>
            <a:pPr indent="-90926" lvl="0" marL="365751" rtl="0" algn="l">
              <a:lnSpc>
                <a:spcPct val="100000"/>
              </a:lnSpc>
              <a:spcBef>
                <a:spcPts val="0"/>
              </a:spcBef>
              <a:spcAft>
                <a:spcPts val="0"/>
              </a:spcAft>
              <a:buSzPts val="2600"/>
              <a:buFont typeface="Noto Sans Symbols"/>
              <a:buNone/>
            </a:pPr>
            <a:r>
              <a:t/>
            </a:r>
            <a:endParaRPr/>
          </a:p>
        </p:txBody>
      </p:sp>
      <p:sp>
        <p:nvSpPr>
          <p:cNvPr id="200" name="Google Shape;200;p10"/>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Communication Model</a:t>
            </a:r>
            <a:endParaRPr/>
          </a:p>
        </p:txBody>
      </p:sp>
      <p:pic>
        <p:nvPicPr>
          <p:cNvPr id="201" name="Google Shape;201;p10"/>
          <p:cNvPicPr preferRelativeResize="0"/>
          <p:nvPr/>
        </p:nvPicPr>
        <p:blipFill rotWithShape="1">
          <a:blip r:embed="rId3">
            <a:alphaModFix/>
          </a:blip>
          <a:srcRect b="13542" l="0" r="0" t="0"/>
          <a:stretch/>
        </p:blipFill>
        <p:spPr>
          <a:xfrm>
            <a:off x="246349" y="1273996"/>
            <a:ext cx="8686800" cy="54324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4d8cb0def6_56_0"/>
          <p:cNvSpPr txBox="1"/>
          <p:nvPr>
            <p:ph idx="1" type="body"/>
          </p:nvPr>
        </p:nvSpPr>
        <p:spPr>
          <a:xfrm>
            <a:off x="38529" y="1283517"/>
            <a:ext cx="9010200" cy="5436900"/>
          </a:xfrm>
          <a:prstGeom prst="rect">
            <a:avLst/>
          </a:prstGeom>
        </p:spPr>
        <p:txBody>
          <a:bodyPr anchorCtr="0" anchor="t" bIns="45700" lIns="91425" spcFirstLastPara="1" rIns="91425" wrap="square" tIns="45700">
            <a:normAutofit/>
          </a:bodyPr>
          <a:lstStyle/>
          <a:p>
            <a:pPr indent="0" lvl="0" marL="0" rtl="0" algn="l">
              <a:spcBef>
                <a:spcPts val="300"/>
              </a:spcBef>
              <a:spcAft>
                <a:spcPts val="0"/>
              </a:spcAft>
              <a:buNone/>
            </a:pPr>
            <a:r>
              <a:t/>
            </a:r>
            <a:endParaRPr/>
          </a:p>
        </p:txBody>
      </p:sp>
      <p:sp>
        <p:nvSpPr>
          <p:cNvPr id="208" name="Google Shape;208;g24d8cb0def6_56_0"/>
          <p:cNvSpPr txBox="1"/>
          <p:nvPr>
            <p:ph type="title"/>
          </p:nvPr>
        </p:nvSpPr>
        <p:spPr>
          <a:xfrm>
            <a:off x="38529" y="475180"/>
            <a:ext cx="9010200" cy="74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1"/>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2060"/>
              </a:buClr>
              <a:buSzPts val="3400"/>
              <a:buFont typeface="Century Gothic"/>
              <a:buNone/>
            </a:pPr>
            <a:r>
              <a:rPr lang="en-US" sz="3400"/>
              <a:t>Conventional Communication Networks</a:t>
            </a:r>
            <a:endParaRPr sz="3400"/>
          </a:p>
        </p:txBody>
      </p:sp>
      <p:pic>
        <p:nvPicPr>
          <p:cNvPr id="215" name="Google Shape;215;p11"/>
          <p:cNvPicPr preferRelativeResize="0"/>
          <p:nvPr/>
        </p:nvPicPr>
        <p:blipFill rotWithShape="1">
          <a:blip r:embed="rId3">
            <a:alphaModFix/>
          </a:blip>
          <a:srcRect b="0" l="0" r="0" t="0"/>
          <a:stretch/>
        </p:blipFill>
        <p:spPr>
          <a:xfrm>
            <a:off x="1127654" y="1481671"/>
            <a:ext cx="6778572" cy="514285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descr="http://www.excellgroup.com/images/pic/LAN.jpg" id="221" name="Google Shape;221;p12"/>
          <p:cNvPicPr preferRelativeResize="0"/>
          <p:nvPr/>
        </p:nvPicPr>
        <p:blipFill rotWithShape="1">
          <a:blip r:embed="rId3">
            <a:alphaModFix/>
          </a:blip>
          <a:srcRect b="0" l="0" r="0" t="0"/>
          <a:stretch/>
        </p:blipFill>
        <p:spPr>
          <a:xfrm>
            <a:off x="6725711" y="685796"/>
            <a:ext cx="2286000" cy="2045970"/>
          </a:xfrm>
          <a:prstGeom prst="rect">
            <a:avLst/>
          </a:prstGeom>
          <a:noFill/>
          <a:ln>
            <a:noFill/>
          </a:ln>
        </p:spPr>
      </p:pic>
      <p:sp>
        <p:nvSpPr>
          <p:cNvPr id="222" name="Google Shape;222;p12"/>
          <p:cNvSpPr txBox="1"/>
          <p:nvPr>
            <p:ph idx="1" type="body"/>
          </p:nvPr>
        </p:nvSpPr>
        <p:spPr>
          <a:xfrm>
            <a:off x="38529" y="1283517"/>
            <a:ext cx="9010221" cy="5436758"/>
          </a:xfrm>
          <a:prstGeom prst="rect">
            <a:avLst/>
          </a:prstGeom>
          <a:noFill/>
          <a:ln>
            <a:noFill/>
          </a:ln>
        </p:spPr>
        <p:txBody>
          <a:bodyPr anchorCtr="0" anchor="t" bIns="45700" lIns="91425" spcFirstLastPara="1" rIns="91425" wrap="square" tIns="45700">
            <a:normAutofit/>
          </a:bodyPr>
          <a:lstStyle/>
          <a:p>
            <a:pPr indent="-256026" lvl="0" marL="365751" rtl="0" algn="l">
              <a:lnSpc>
                <a:spcPct val="100000"/>
              </a:lnSpc>
              <a:spcBef>
                <a:spcPts val="0"/>
              </a:spcBef>
              <a:spcAft>
                <a:spcPts val="0"/>
              </a:spcAft>
              <a:buSzPts val="2600"/>
              <a:buFont typeface="Noto Sans Symbols"/>
              <a:buChar char="▪"/>
            </a:pPr>
            <a:r>
              <a:rPr lang="en-US"/>
              <a:t>Characteristics</a:t>
            </a:r>
            <a:endParaRPr/>
          </a:p>
          <a:p>
            <a:pPr indent="-246882" lvl="1" marL="658352" rtl="0" algn="just">
              <a:lnSpc>
                <a:spcPct val="100000"/>
              </a:lnSpc>
              <a:spcBef>
                <a:spcPts val="300"/>
              </a:spcBef>
              <a:spcAft>
                <a:spcPts val="0"/>
              </a:spcAft>
              <a:buSzPts val="2400"/>
              <a:buChar char="▫"/>
            </a:pPr>
            <a:r>
              <a:rPr lang="en-US"/>
              <a:t>Smaller scope</a:t>
            </a:r>
            <a:endParaRPr/>
          </a:p>
          <a:p>
            <a:pPr indent="-219449" lvl="2" marL="923520" rtl="0" algn="l">
              <a:lnSpc>
                <a:spcPct val="100000"/>
              </a:lnSpc>
              <a:spcBef>
                <a:spcPts val="300"/>
              </a:spcBef>
              <a:spcAft>
                <a:spcPts val="0"/>
              </a:spcAft>
              <a:buSzPts val="2400"/>
              <a:buChar char="●"/>
            </a:pPr>
            <a:r>
              <a:rPr lang="en-US"/>
              <a:t>Building or small campus</a:t>
            </a:r>
            <a:endParaRPr/>
          </a:p>
          <a:p>
            <a:pPr indent="-246882" lvl="1" marL="658352" rtl="0" algn="just">
              <a:lnSpc>
                <a:spcPct val="100000"/>
              </a:lnSpc>
              <a:spcBef>
                <a:spcPts val="300"/>
              </a:spcBef>
              <a:spcAft>
                <a:spcPts val="0"/>
              </a:spcAft>
              <a:buSzPts val="2400"/>
              <a:buChar char="▫"/>
            </a:pPr>
            <a:r>
              <a:rPr lang="en-US"/>
              <a:t>Usually owned by same organization as attached devices</a:t>
            </a:r>
            <a:endParaRPr/>
          </a:p>
          <a:p>
            <a:pPr indent="-246882" lvl="1" marL="658352" rtl="0" algn="just">
              <a:lnSpc>
                <a:spcPct val="100000"/>
              </a:lnSpc>
              <a:spcBef>
                <a:spcPts val="300"/>
              </a:spcBef>
              <a:spcAft>
                <a:spcPts val="0"/>
              </a:spcAft>
              <a:buSzPts val="2400"/>
              <a:buChar char="▫"/>
            </a:pPr>
            <a:r>
              <a:rPr lang="en-US"/>
              <a:t>Data rates much higher</a:t>
            </a:r>
            <a:endParaRPr/>
          </a:p>
          <a:p>
            <a:pPr indent="-90926" lvl="0" marL="365751" rtl="0" algn="l">
              <a:lnSpc>
                <a:spcPct val="100000"/>
              </a:lnSpc>
              <a:spcBef>
                <a:spcPts val="300"/>
              </a:spcBef>
              <a:spcAft>
                <a:spcPts val="0"/>
              </a:spcAft>
              <a:buSzPts val="2600"/>
              <a:buFont typeface="Noto Sans Symbols"/>
              <a:buNone/>
            </a:pPr>
            <a:r>
              <a:t/>
            </a:r>
            <a:endParaRPr/>
          </a:p>
          <a:p>
            <a:pPr indent="-256026" lvl="0" marL="365751" rtl="0" algn="l">
              <a:lnSpc>
                <a:spcPct val="100000"/>
              </a:lnSpc>
              <a:spcBef>
                <a:spcPts val="300"/>
              </a:spcBef>
              <a:spcAft>
                <a:spcPts val="0"/>
              </a:spcAft>
              <a:buSzPts val="2600"/>
              <a:buFont typeface="Noto Sans Symbols"/>
              <a:buChar char="▪"/>
            </a:pPr>
            <a:r>
              <a:rPr lang="en-US"/>
              <a:t>Categories</a:t>
            </a:r>
            <a:endParaRPr/>
          </a:p>
          <a:p>
            <a:pPr indent="-246882" lvl="1" marL="658352" rtl="0" algn="just">
              <a:lnSpc>
                <a:spcPct val="100000"/>
              </a:lnSpc>
              <a:spcBef>
                <a:spcPts val="300"/>
              </a:spcBef>
              <a:spcAft>
                <a:spcPts val="0"/>
              </a:spcAft>
              <a:buSzPts val="2400"/>
              <a:buChar char="▫"/>
            </a:pPr>
            <a:r>
              <a:rPr lang="en-US"/>
              <a:t>Switched LANs</a:t>
            </a:r>
            <a:endParaRPr/>
          </a:p>
          <a:p>
            <a:pPr indent="-219449" lvl="2" marL="923520" rtl="0" algn="l">
              <a:lnSpc>
                <a:spcPct val="100000"/>
              </a:lnSpc>
              <a:spcBef>
                <a:spcPts val="300"/>
              </a:spcBef>
              <a:spcAft>
                <a:spcPts val="0"/>
              </a:spcAft>
              <a:buSzPts val="2400"/>
              <a:buChar char="●"/>
            </a:pPr>
            <a:r>
              <a:rPr lang="en-US"/>
              <a:t>Ethernet</a:t>
            </a:r>
            <a:endParaRPr/>
          </a:p>
          <a:p>
            <a:pPr indent="-246882" lvl="1" marL="658352" rtl="0" algn="just">
              <a:lnSpc>
                <a:spcPct val="100000"/>
              </a:lnSpc>
              <a:spcBef>
                <a:spcPts val="300"/>
              </a:spcBef>
              <a:spcAft>
                <a:spcPts val="0"/>
              </a:spcAft>
              <a:buSzPts val="2400"/>
              <a:buChar char="▫"/>
            </a:pPr>
            <a:r>
              <a:rPr lang="en-US"/>
              <a:t>Wireless LANs</a:t>
            </a:r>
            <a:endParaRPr/>
          </a:p>
          <a:p>
            <a:pPr indent="-246882" lvl="1" marL="658352" rtl="0" algn="just">
              <a:lnSpc>
                <a:spcPct val="100000"/>
              </a:lnSpc>
              <a:spcBef>
                <a:spcPts val="300"/>
              </a:spcBef>
              <a:spcAft>
                <a:spcPts val="0"/>
              </a:spcAft>
              <a:buSzPts val="2400"/>
              <a:buChar char="▫"/>
            </a:pPr>
            <a:r>
              <a:rPr lang="en-US">
                <a:solidFill>
                  <a:srgbClr val="FF0000"/>
                </a:solidFill>
              </a:rPr>
              <a:t>ATM LANs </a:t>
            </a:r>
            <a:endParaRPr/>
          </a:p>
          <a:p>
            <a:pPr indent="0" lvl="1" marL="411470" rtl="0" algn="just">
              <a:lnSpc>
                <a:spcPct val="100000"/>
              </a:lnSpc>
              <a:spcBef>
                <a:spcPts val="300"/>
              </a:spcBef>
              <a:spcAft>
                <a:spcPts val="0"/>
              </a:spcAft>
              <a:buSzPts val="1600"/>
              <a:buNone/>
            </a:pPr>
            <a:r>
              <a:rPr b="1" lang="en-US" sz="1600">
                <a:solidFill>
                  <a:srgbClr val="FF0000"/>
                </a:solidFill>
              </a:rPr>
              <a:t>(Asynchronous Transfer Mode</a:t>
            </a:r>
            <a:r>
              <a:rPr lang="en-US" sz="1600">
                <a:solidFill>
                  <a:srgbClr val="FF0000"/>
                </a:solidFill>
              </a:rPr>
              <a:t>)</a:t>
            </a:r>
            <a:endParaRPr>
              <a:solidFill>
                <a:srgbClr val="FF0000"/>
              </a:solidFill>
            </a:endParaRPr>
          </a:p>
        </p:txBody>
      </p:sp>
      <p:pic>
        <p:nvPicPr>
          <p:cNvPr descr="http://www.omessenger.com/om/images/LAN_singlenetwork.jpg" id="223" name="Google Shape;223;p12"/>
          <p:cNvPicPr preferRelativeResize="0"/>
          <p:nvPr/>
        </p:nvPicPr>
        <p:blipFill rotWithShape="1">
          <a:blip r:embed="rId4">
            <a:alphaModFix/>
          </a:blip>
          <a:srcRect b="0" l="0" r="0" t="0"/>
          <a:stretch/>
        </p:blipFill>
        <p:spPr>
          <a:xfrm>
            <a:off x="4099312" y="3496733"/>
            <a:ext cx="4710258" cy="3061230"/>
          </a:xfrm>
          <a:prstGeom prst="rect">
            <a:avLst/>
          </a:prstGeom>
          <a:noFill/>
          <a:ln>
            <a:noFill/>
          </a:ln>
        </p:spPr>
      </p:pic>
      <p:sp>
        <p:nvSpPr>
          <p:cNvPr id="224" name="Google Shape;224;p12"/>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Local Area Networks (LANs)</a:t>
            </a:r>
            <a:endParaRPr/>
          </a:p>
        </p:txBody>
      </p:sp>
      <p:sp>
        <p:nvSpPr>
          <p:cNvPr id="225" name="Google Shape;225;p12"/>
          <p:cNvSpPr txBox="1"/>
          <p:nvPr/>
        </p:nvSpPr>
        <p:spPr>
          <a:xfrm>
            <a:off x="5422006" y="1584101"/>
            <a:ext cx="126438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Token- Ring</a:t>
            </a:r>
            <a:endParaRPr b="0"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13"/>
          <p:cNvPicPr preferRelativeResize="0"/>
          <p:nvPr/>
        </p:nvPicPr>
        <p:blipFill rotWithShape="1">
          <a:blip r:embed="rId3">
            <a:alphaModFix/>
          </a:blip>
          <a:srcRect b="0" l="0" r="0" t="0"/>
          <a:stretch/>
        </p:blipFill>
        <p:spPr>
          <a:xfrm>
            <a:off x="4493346" y="2303992"/>
            <a:ext cx="4553333" cy="1593334"/>
          </a:xfrm>
          <a:prstGeom prst="rect">
            <a:avLst/>
          </a:prstGeom>
          <a:noFill/>
          <a:ln>
            <a:noFill/>
          </a:ln>
        </p:spPr>
      </p:pic>
      <p:sp>
        <p:nvSpPr>
          <p:cNvPr id="232" name="Google Shape;232;p13"/>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Wide Area Networks (WANs)</a:t>
            </a:r>
            <a:endParaRPr/>
          </a:p>
        </p:txBody>
      </p:sp>
      <p:sp>
        <p:nvSpPr>
          <p:cNvPr id="233" name="Google Shape;233;p13"/>
          <p:cNvSpPr txBox="1"/>
          <p:nvPr>
            <p:ph idx="1" type="body"/>
          </p:nvPr>
        </p:nvSpPr>
        <p:spPr>
          <a:xfrm>
            <a:off x="38529" y="1283517"/>
            <a:ext cx="9010221" cy="5436758"/>
          </a:xfrm>
          <a:prstGeom prst="rect">
            <a:avLst/>
          </a:prstGeom>
          <a:noFill/>
          <a:ln>
            <a:noFill/>
          </a:ln>
        </p:spPr>
        <p:txBody>
          <a:bodyPr anchorCtr="0" anchor="t" bIns="45700" lIns="91425" spcFirstLastPara="1" rIns="91425" wrap="square" tIns="45700">
            <a:normAutofit/>
          </a:bodyPr>
          <a:lstStyle/>
          <a:p>
            <a:pPr indent="-256026" lvl="0" marL="365751" rtl="0" algn="l">
              <a:lnSpc>
                <a:spcPct val="100000"/>
              </a:lnSpc>
              <a:spcBef>
                <a:spcPts val="0"/>
              </a:spcBef>
              <a:spcAft>
                <a:spcPts val="0"/>
              </a:spcAft>
              <a:buSzPts val="2600"/>
              <a:buFont typeface="Noto Sans Symbols"/>
              <a:buChar char="▪"/>
            </a:pPr>
            <a:r>
              <a:rPr lang="en-US"/>
              <a:t>Characteristics</a:t>
            </a:r>
            <a:endParaRPr/>
          </a:p>
          <a:p>
            <a:pPr indent="-246882" lvl="1" marL="658352" rtl="0" algn="just">
              <a:lnSpc>
                <a:spcPct val="100000"/>
              </a:lnSpc>
              <a:spcBef>
                <a:spcPts val="300"/>
              </a:spcBef>
              <a:spcAft>
                <a:spcPts val="0"/>
              </a:spcAft>
              <a:buSzPts val="2400"/>
              <a:buChar char="▫"/>
            </a:pPr>
            <a:r>
              <a:rPr lang="en-US"/>
              <a:t>Span a large geographical area</a:t>
            </a:r>
            <a:endParaRPr/>
          </a:p>
          <a:p>
            <a:pPr indent="-246882" lvl="1" marL="658352" rtl="0" algn="just">
              <a:lnSpc>
                <a:spcPct val="100000"/>
              </a:lnSpc>
              <a:spcBef>
                <a:spcPts val="300"/>
              </a:spcBef>
              <a:spcAft>
                <a:spcPts val="0"/>
              </a:spcAft>
              <a:buSzPts val="2400"/>
              <a:buChar char="▫"/>
            </a:pPr>
            <a:r>
              <a:rPr lang="en-US"/>
              <a:t>Cross public rights of way</a:t>
            </a:r>
            <a:endParaRPr/>
          </a:p>
          <a:p>
            <a:pPr indent="-90926" lvl="0" marL="365751" rtl="0" algn="l">
              <a:lnSpc>
                <a:spcPct val="100000"/>
              </a:lnSpc>
              <a:spcBef>
                <a:spcPts val="300"/>
              </a:spcBef>
              <a:spcAft>
                <a:spcPts val="0"/>
              </a:spcAft>
              <a:buSzPts val="2600"/>
              <a:buFont typeface="Noto Sans Symbols"/>
              <a:buNone/>
            </a:pPr>
            <a:r>
              <a:t/>
            </a:r>
            <a:endParaRPr/>
          </a:p>
          <a:p>
            <a:pPr indent="-90926" lvl="0" marL="365751" rtl="0" algn="l">
              <a:lnSpc>
                <a:spcPct val="100000"/>
              </a:lnSpc>
              <a:spcBef>
                <a:spcPts val="300"/>
              </a:spcBef>
              <a:spcAft>
                <a:spcPts val="0"/>
              </a:spcAft>
              <a:buSzPts val="2600"/>
              <a:buFont typeface="Noto Sans Symbols"/>
              <a:buNone/>
            </a:pPr>
            <a:r>
              <a:t/>
            </a:r>
            <a:endParaRPr/>
          </a:p>
          <a:p>
            <a:pPr indent="-90926" lvl="0" marL="365751" rtl="0" algn="l">
              <a:lnSpc>
                <a:spcPct val="100000"/>
              </a:lnSpc>
              <a:spcBef>
                <a:spcPts val="300"/>
              </a:spcBef>
              <a:spcAft>
                <a:spcPts val="0"/>
              </a:spcAft>
              <a:buSzPts val="2600"/>
              <a:buFont typeface="Noto Sans Symbols"/>
              <a:buNone/>
            </a:pPr>
            <a:r>
              <a:t/>
            </a:r>
            <a:endParaRPr/>
          </a:p>
          <a:p>
            <a:pPr indent="-256026" lvl="0" marL="365751" rtl="0" algn="l">
              <a:lnSpc>
                <a:spcPct val="100000"/>
              </a:lnSpc>
              <a:spcBef>
                <a:spcPts val="300"/>
              </a:spcBef>
              <a:spcAft>
                <a:spcPts val="0"/>
              </a:spcAft>
              <a:buSzPts val="2600"/>
              <a:buFont typeface="Noto Sans Symbols"/>
              <a:buChar char="▪"/>
            </a:pPr>
            <a:r>
              <a:rPr lang="en-US"/>
              <a:t>Technologies used include:</a:t>
            </a:r>
            <a:endParaRPr/>
          </a:p>
          <a:p>
            <a:pPr indent="-246882" lvl="1" marL="658352" rtl="0" algn="just">
              <a:lnSpc>
                <a:spcPct val="100000"/>
              </a:lnSpc>
              <a:spcBef>
                <a:spcPts val="300"/>
              </a:spcBef>
              <a:spcAft>
                <a:spcPts val="0"/>
              </a:spcAft>
              <a:buSzPts val="2400"/>
              <a:buChar char="▫"/>
            </a:pPr>
            <a:r>
              <a:rPr lang="en-US"/>
              <a:t>Circuit switching</a:t>
            </a:r>
            <a:endParaRPr/>
          </a:p>
          <a:p>
            <a:pPr indent="-246882" lvl="1" marL="658352" rtl="0" algn="just">
              <a:lnSpc>
                <a:spcPct val="100000"/>
              </a:lnSpc>
              <a:spcBef>
                <a:spcPts val="300"/>
              </a:spcBef>
              <a:spcAft>
                <a:spcPts val="0"/>
              </a:spcAft>
              <a:buSzPts val="2400"/>
              <a:buChar char="▫"/>
            </a:pPr>
            <a:r>
              <a:rPr lang="en-US"/>
              <a:t>Packet switching</a:t>
            </a:r>
            <a:endParaRPr/>
          </a:p>
          <a:p>
            <a:pPr indent="-246882" lvl="1" marL="658352" rtl="0" algn="just">
              <a:lnSpc>
                <a:spcPct val="100000"/>
              </a:lnSpc>
              <a:spcBef>
                <a:spcPts val="300"/>
              </a:spcBef>
              <a:spcAft>
                <a:spcPts val="0"/>
              </a:spcAft>
              <a:buSzPts val="2400"/>
              <a:buChar char="▫"/>
            </a:pPr>
            <a:r>
              <a:rPr lang="en-US"/>
              <a:t>Frame relay</a:t>
            </a:r>
            <a:endParaRPr/>
          </a:p>
          <a:p>
            <a:pPr indent="-246882" lvl="1" marL="658352" rtl="0" algn="just">
              <a:lnSpc>
                <a:spcPct val="100000"/>
              </a:lnSpc>
              <a:spcBef>
                <a:spcPts val="300"/>
              </a:spcBef>
              <a:spcAft>
                <a:spcPts val="0"/>
              </a:spcAft>
              <a:buSzPts val="2400"/>
              <a:buChar char="▫"/>
            </a:pPr>
            <a:r>
              <a:rPr lang="en-US"/>
              <a:t>Asynchronous Transfer Mode (ATM)</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14"/>
          <p:cNvPicPr preferRelativeResize="0"/>
          <p:nvPr/>
        </p:nvPicPr>
        <p:blipFill rotWithShape="1">
          <a:blip r:embed="rId3">
            <a:alphaModFix/>
          </a:blip>
          <a:srcRect b="5217" l="0" r="0" t="0"/>
          <a:stretch/>
        </p:blipFill>
        <p:spPr>
          <a:xfrm>
            <a:off x="1244600" y="1224794"/>
            <a:ext cx="4404360" cy="5440778"/>
          </a:xfrm>
          <a:prstGeom prst="rect">
            <a:avLst/>
          </a:prstGeom>
          <a:noFill/>
          <a:ln>
            <a:noFill/>
          </a:ln>
        </p:spPr>
      </p:pic>
      <p:sp>
        <p:nvSpPr>
          <p:cNvPr id="240" name="Google Shape;240;p14"/>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Internet Network</a:t>
            </a:r>
            <a:endParaRPr/>
          </a:p>
        </p:txBody>
      </p:sp>
      <p:sp>
        <p:nvSpPr>
          <p:cNvPr id="241" name="Google Shape;241;p14"/>
          <p:cNvSpPr/>
          <p:nvPr/>
        </p:nvSpPr>
        <p:spPr>
          <a:xfrm>
            <a:off x="7937977" y="5154295"/>
            <a:ext cx="180975" cy="45720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2" name="Google Shape;242;p14"/>
          <p:cNvSpPr/>
          <p:nvPr/>
        </p:nvSpPr>
        <p:spPr>
          <a:xfrm>
            <a:off x="6376829" y="5701347"/>
            <a:ext cx="1899920" cy="636905"/>
          </a:xfrm>
          <a:prstGeom prst="roundRect">
            <a:avLst>
              <a:gd fmla="val 16667"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Physical</a:t>
            </a:r>
            <a:endParaRPr b="0" i="0" sz="1800" u="none" cap="none" strike="noStrike">
              <a:solidFill>
                <a:schemeClr val="dk1"/>
              </a:solidFill>
              <a:latin typeface="Calibri"/>
              <a:ea typeface="Calibri"/>
              <a:cs typeface="Calibri"/>
              <a:sym typeface="Calibri"/>
            </a:endParaRPr>
          </a:p>
        </p:txBody>
      </p:sp>
      <p:sp>
        <p:nvSpPr>
          <p:cNvPr id="243" name="Google Shape;243;p14"/>
          <p:cNvSpPr/>
          <p:nvPr/>
        </p:nvSpPr>
        <p:spPr>
          <a:xfrm>
            <a:off x="6376829" y="4835842"/>
            <a:ext cx="1899920" cy="636905"/>
          </a:xfrm>
          <a:prstGeom prst="roundRect">
            <a:avLst>
              <a:gd fmla="val 16667" name="adj"/>
            </a:avLst>
          </a:prstGeom>
          <a:solidFill>
            <a:schemeClr val="accent6"/>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Data Link</a:t>
            </a:r>
            <a:endParaRPr b="0" i="0" sz="1800" u="none" cap="none" strike="noStrike">
              <a:solidFill>
                <a:schemeClr val="lt1"/>
              </a:solidFill>
              <a:latin typeface="Calibri"/>
              <a:ea typeface="Calibri"/>
              <a:cs typeface="Calibri"/>
              <a:sym typeface="Calibri"/>
            </a:endParaRPr>
          </a:p>
        </p:txBody>
      </p:sp>
      <p:sp>
        <p:nvSpPr>
          <p:cNvPr id="244" name="Google Shape;244;p14"/>
          <p:cNvSpPr/>
          <p:nvPr/>
        </p:nvSpPr>
        <p:spPr>
          <a:xfrm>
            <a:off x="6376829" y="3904932"/>
            <a:ext cx="1899920" cy="636905"/>
          </a:xfrm>
          <a:prstGeom prst="roundRect">
            <a:avLst>
              <a:gd fmla="val 16667" name="adj"/>
            </a:avLst>
          </a:prstGeom>
          <a:gradFill>
            <a:gsLst>
              <a:gs pos="0">
                <a:srgbClr val="56B17E"/>
              </a:gs>
              <a:gs pos="50000">
                <a:srgbClr val="30AC6D"/>
              </a:gs>
              <a:gs pos="100000">
                <a:srgbClr val="259D6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Internet</a:t>
            </a:r>
            <a:endParaRPr b="0" i="0" sz="1800" u="none" cap="none" strike="noStrike">
              <a:solidFill>
                <a:schemeClr val="lt1"/>
              </a:solidFill>
              <a:latin typeface="Calibri"/>
              <a:ea typeface="Calibri"/>
              <a:cs typeface="Calibri"/>
              <a:sym typeface="Calibri"/>
            </a:endParaRPr>
          </a:p>
        </p:txBody>
      </p:sp>
      <p:sp>
        <p:nvSpPr>
          <p:cNvPr id="245" name="Google Shape;245;p14"/>
          <p:cNvSpPr/>
          <p:nvPr/>
        </p:nvSpPr>
        <p:spPr>
          <a:xfrm>
            <a:off x="6376829" y="3032283"/>
            <a:ext cx="1899920" cy="636905"/>
          </a:xfrm>
          <a:prstGeom prst="roundRect">
            <a:avLst>
              <a:gd fmla="val 16667" name="adj"/>
            </a:avLst>
          </a:prstGeom>
          <a:solidFill>
            <a:schemeClr val="accent2"/>
          </a:solidFill>
          <a:ln cap="flat" cmpd="sng" w="12700">
            <a:solidFill>
              <a:srgbClr val="48782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Transport</a:t>
            </a:r>
            <a:endParaRPr b="0" i="0" sz="1800" u="none" cap="none" strike="noStrike">
              <a:solidFill>
                <a:schemeClr val="lt1"/>
              </a:solidFill>
              <a:latin typeface="Calibri"/>
              <a:ea typeface="Calibri"/>
              <a:cs typeface="Calibri"/>
              <a:sym typeface="Calibri"/>
            </a:endParaRPr>
          </a:p>
        </p:txBody>
      </p:sp>
      <p:sp>
        <p:nvSpPr>
          <p:cNvPr id="246" name="Google Shape;246;p14"/>
          <p:cNvSpPr/>
          <p:nvPr/>
        </p:nvSpPr>
        <p:spPr>
          <a:xfrm>
            <a:off x="6332697" y="2101373"/>
            <a:ext cx="1899920" cy="636905"/>
          </a:xfrm>
          <a:prstGeom prst="roundRect">
            <a:avLst>
              <a:gd fmla="val 16667" name="adj"/>
            </a:avLst>
          </a:prstGeom>
          <a:gradFill>
            <a:gsLst>
              <a:gs pos="0">
                <a:srgbClr val="AEE0FE"/>
              </a:gs>
              <a:gs pos="50000">
                <a:srgbClr val="9ED9FC"/>
              </a:gs>
              <a:gs pos="100000">
                <a:srgbClr val="8DD5FF"/>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Application</a:t>
            </a:r>
            <a:endParaRPr b="0" i="0" sz="1800" u="none" cap="none" strike="noStrike">
              <a:solidFill>
                <a:schemeClr val="dk1"/>
              </a:solidFill>
              <a:latin typeface="Calibri"/>
              <a:ea typeface="Calibri"/>
              <a:cs typeface="Calibri"/>
              <a:sym typeface="Calibri"/>
            </a:endParaRPr>
          </a:p>
        </p:txBody>
      </p:sp>
      <p:sp>
        <p:nvSpPr>
          <p:cNvPr id="247" name="Google Shape;247;p14"/>
          <p:cNvSpPr txBox="1"/>
          <p:nvPr/>
        </p:nvSpPr>
        <p:spPr>
          <a:xfrm>
            <a:off x="6332697" y="1593293"/>
            <a:ext cx="200227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TCP/IP Architecture</a:t>
            </a:r>
            <a:endParaRPr b="0"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5"/>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Internet of Things (IoTs)</a:t>
            </a:r>
            <a:endParaRPr/>
          </a:p>
        </p:txBody>
      </p:sp>
      <p:pic>
        <p:nvPicPr>
          <p:cNvPr descr="http://www.tesseract.co.uk/wp-content/uploads/2017/02/IoT.jpg" id="254" name="Google Shape;254;p15"/>
          <p:cNvPicPr preferRelativeResize="0"/>
          <p:nvPr/>
        </p:nvPicPr>
        <p:blipFill rotWithShape="1">
          <a:blip r:embed="rId3">
            <a:alphaModFix/>
          </a:blip>
          <a:srcRect b="0" l="0" r="0" t="0"/>
          <a:stretch/>
        </p:blipFill>
        <p:spPr>
          <a:xfrm>
            <a:off x="331050" y="1636181"/>
            <a:ext cx="8425180" cy="443197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4d5eb6d907_0_4"/>
          <p:cNvSpPr txBox="1"/>
          <p:nvPr>
            <p:ph type="title"/>
          </p:nvPr>
        </p:nvSpPr>
        <p:spPr>
          <a:xfrm>
            <a:off x="38529" y="475180"/>
            <a:ext cx="9010200" cy="749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OT and IT …</a:t>
            </a:r>
            <a:endParaRPr/>
          </a:p>
        </p:txBody>
      </p:sp>
      <p:pic>
        <p:nvPicPr>
          <p:cNvPr descr="IoT and Predictive Analytics: Fog and Edge Computing for Industries versus  Cloud (19.1.2018) - LeanBI" id="120" name="Google Shape;120;g24d5eb6d907_0_4"/>
          <p:cNvPicPr preferRelativeResize="0"/>
          <p:nvPr>
            <p:ph idx="1" type="body"/>
          </p:nvPr>
        </p:nvPicPr>
        <p:blipFill rotWithShape="1">
          <a:blip r:embed="rId3">
            <a:alphaModFix/>
          </a:blip>
          <a:srcRect b="0" l="0" r="0" t="0"/>
          <a:stretch/>
        </p:blipFill>
        <p:spPr>
          <a:xfrm>
            <a:off x="38529" y="1559352"/>
            <a:ext cx="9010800" cy="45024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6"/>
          <p:cNvSpPr txBox="1"/>
          <p:nvPr>
            <p:ph idx="4294967295" type="title"/>
          </p:nvPr>
        </p:nvSpPr>
        <p:spPr>
          <a:xfrm>
            <a:off x="685800" y="152400"/>
            <a:ext cx="77724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Calibri"/>
              <a:buNone/>
            </a:pPr>
            <a:r>
              <a:rPr lang="en-US" sz="3600"/>
              <a:t>Internet of Things (IoT)</a:t>
            </a:r>
            <a:endParaRPr/>
          </a:p>
        </p:txBody>
      </p:sp>
      <p:sp>
        <p:nvSpPr>
          <p:cNvPr id="261" name="Google Shape;261;p16"/>
          <p:cNvSpPr txBox="1"/>
          <p:nvPr/>
        </p:nvSpPr>
        <p:spPr>
          <a:xfrm>
            <a:off x="8610600" y="6416675"/>
            <a:ext cx="457200" cy="36512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lt1"/>
                </a:solidFill>
                <a:latin typeface="Times New Roman"/>
                <a:ea typeface="Times New Roman"/>
                <a:cs typeface="Times New Roman"/>
                <a:sym typeface="Times New Roman"/>
              </a:rPr>
              <a:t>‹#›</a:t>
            </a:fld>
            <a:endParaRPr b="0" i="0" sz="1200" u="none" cap="none" strike="noStrike">
              <a:solidFill>
                <a:schemeClr val="lt1"/>
              </a:solidFill>
              <a:latin typeface="Times New Roman"/>
              <a:ea typeface="Times New Roman"/>
              <a:cs typeface="Times New Roman"/>
              <a:sym typeface="Times New Roman"/>
            </a:endParaRPr>
          </a:p>
        </p:txBody>
      </p:sp>
      <p:pic>
        <p:nvPicPr>
          <p:cNvPr id="262" name="Google Shape;262;p16"/>
          <p:cNvPicPr preferRelativeResize="0"/>
          <p:nvPr/>
        </p:nvPicPr>
        <p:blipFill rotWithShape="1">
          <a:blip r:embed="rId3">
            <a:alphaModFix/>
          </a:blip>
          <a:srcRect b="0" l="0" r="0" t="0"/>
          <a:stretch/>
        </p:blipFill>
        <p:spPr>
          <a:xfrm>
            <a:off x="1784350" y="990600"/>
            <a:ext cx="5378450" cy="5537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7"/>
          <p:cNvSpPr txBox="1"/>
          <p:nvPr>
            <p:ph idx="4294967295" type="title"/>
          </p:nvPr>
        </p:nvSpPr>
        <p:spPr>
          <a:xfrm>
            <a:off x="685800" y="152400"/>
            <a:ext cx="77724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Calibri"/>
              <a:buNone/>
            </a:pPr>
            <a:r>
              <a:rPr lang="en-US" sz="3600"/>
              <a:t>Industry 4.0</a:t>
            </a:r>
            <a:endParaRPr/>
          </a:p>
        </p:txBody>
      </p:sp>
      <p:pic>
        <p:nvPicPr>
          <p:cNvPr descr="Screen Shot 2017-06-03 at 21.45.11.png" id="269" name="Google Shape;269;p17"/>
          <p:cNvPicPr preferRelativeResize="0"/>
          <p:nvPr/>
        </p:nvPicPr>
        <p:blipFill rotWithShape="1">
          <a:blip r:embed="rId3">
            <a:alphaModFix/>
          </a:blip>
          <a:srcRect b="0" l="0" r="0" t="0"/>
          <a:stretch/>
        </p:blipFill>
        <p:spPr>
          <a:xfrm>
            <a:off x="457200" y="914400"/>
            <a:ext cx="8548688" cy="5334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8"/>
          <p:cNvSpPr txBox="1"/>
          <p:nvPr>
            <p:ph idx="4294967295" type="title"/>
          </p:nvPr>
        </p:nvSpPr>
        <p:spPr>
          <a:xfrm>
            <a:off x="685800" y="152400"/>
            <a:ext cx="77724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Calibri"/>
              <a:buNone/>
            </a:pPr>
            <a:r>
              <a:rPr lang="en-US" sz="3600"/>
              <a:t>IoTs and Services</a:t>
            </a:r>
            <a:endParaRPr/>
          </a:p>
        </p:txBody>
      </p:sp>
      <p:sp>
        <p:nvSpPr>
          <p:cNvPr id="276" name="Google Shape;276;p18"/>
          <p:cNvSpPr txBox="1"/>
          <p:nvPr/>
        </p:nvSpPr>
        <p:spPr>
          <a:xfrm>
            <a:off x="8610600" y="6416675"/>
            <a:ext cx="457200" cy="36512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lt1"/>
                </a:solidFill>
                <a:latin typeface="Times New Roman"/>
                <a:ea typeface="Times New Roman"/>
                <a:cs typeface="Times New Roman"/>
                <a:sym typeface="Times New Roman"/>
              </a:rPr>
              <a:t>‹#›</a:t>
            </a:fld>
            <a:endParaRPr b="0" i="0" sz="1200" u="none" cap="none" strike="noStrike">
              <a:solidFill>
                <a:schemeClr val="lt1"/>
              </a:solidFill>
              <a:latin typeface="Times New Roman"/>
              <a:ea typeface="Times New Roman"/>
              <a:cs typeface="Times New Roman"/>
              <a:sym typeface="Times New Roman"/>
            </a:endParaRPr>
          </a:p>
        </p:txBody>
      </p:sp>
      <p:pic>
        <p:nvPicPr>
          <p:cNvPr descr="Screen Shot 2017-06-03 at 21.50.13.png" id="277" name="Google Shape;277;p18"/>
          <p:cNvPicPr preferRelativeResize="0"/>
          <p:nvPr/>
        </p:nvPicPr>
        <p:blipFill rotWithShape="1">
          <a:blip r:embed="rId3">
            <a:alphaModFix/>
          </a:blip>
          <a:srcRect b="0" l="0" r="0" t="0"/>
          <a:stretch/>
        </p:blipFill>
        <p:spPr>
          <a:xfrm>
            <a:off x="519906" y="1064518"/>
            <a:ext cx="8104188" cy="5534719"/>
          </a:xfrm>
          <a:prstGeom prst="rect">
            <a:avLst/>
          </a:prstGeom>
          <a:noFill/>
          <a:ln>
            <a:noFill/>
          </a:ln>
        </p:spPr>
      </p:pic>
      <p:pic>
        <p:nvPicPr>
          <p:cNvPr descr="Screen Shot 2017-06-03 at 21.50.13.png" id="278" name="Google Shape;278;p18"/>
          <p:cNvPicPr preferRelativeResize="0"/>
          <p:nvPr/>
        </p:nvPicPr>
        <p:blipFill rotWithShape="1">
          <a:blip r:embed="rId3">
            <a:alphaModFix/>
          </a:blip>
          <a:srcRect b="0" l="0" r="0" t="0"/>
          <a:stretch/>
        </p:blipFill>
        <p:spPr>
          <a:xfrm>
            <a:off x="519906" y="1064518"/>
            <a:ext cx="8104188" cy="553471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9"/>
          <p:cNvSpPr txBox="1"/>
          <p:nvPr>
            <p:ph type="ctrTitle"/>
          </p:nvPr>
        </p:nvSpPr>
        <p:spPr>
          <a:xfrm>
            <a:off x="233797" y="971550"/>
            <a:ext cx="8650800" cy="25116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FFFF00"/>
              </a:buClr>
              <a:buSzPts val="4400"/>
              <a:buFont typeface="Impact"/>
              <a:buNone/>
            </a:pPr>
            <a:r>
              <a:rPr lang="en-US">
                <a:solidFill>
                  <a:srgbClr val="FFFF00"/>
                </a:solidFill>
              </a:rPr>
              <a:t>Industrial 4.0 Application Architecture</a:t>
            </a:r>
            <a:endParaRPr/>
          </a:p>
        </p:txBody>
      </p:sp>
      <p:pic>
        <p:nvPicPr>
          <p:cNvPr descr="Internet of Things (IoT) Architecture: Key Layers and Components | AltexSoft" id="285" name="Google Shape;285;p19"/>
          <p:cNvPicPr preferRelativeResize="0"/>
          <p:nvPr/>
        </p:nvPicPr>
        <p:blipFill rotWithShape="1">
          <a:blip r:embed="rId3">
            <a:alphaModFix/>
          </a:blip>
          <a:srcRect b="16567" l="2646" r="3174" t="21694"/>
          <a:stretch/>
        </p:blipFill>
        <p:spPr>
          <a:xfrm>
            <a:off x="5097354" y="4267604"/>
            <a:ext cx="3840246" cy="1415566"/>
          </a:xfrm>
          <a:prstGeom prst="rect">
            <a:avLst/>
          </a:prstGeom>
          <a:noFill/>
          <a:ln>
            <a:noFill/>
          </a:ln>
        </p:spPr>
      </p:pic>
      <p:pic>
        <p:nvPicPr>
          <p:cNvPr descr="IOT Architecture: 3 Layers, 4 Stages Explained" id="286" name="Google Shape;286;p19"/>
          <p:cNvPicPr preferRelativeResize="0"/>
          <p:nvPr/>
        </p:nvPicPr>
        <p:blipFill rotWithShape="1">
          <a:blip r:embed="rId4">
            <a:alphaModFix/>
          </a:blip>
          <a:srcRect b="0" l="0" r="0" t="0"/>
          <a:stretch/>
        </p:blipFill>
        <p:spPr>
          <a:xfrm>
            <a:off x="409057" y="4071939"/>
            <a:ext cx="4391234" cy="2470069"/>
          </a:xfrm>
          <a:prstGeom prst="rect">
            <a:avLst/>
          </a:prstGeom>
          <a:noFill/>
          <a:ln>
            <a:noFill/>
          </a:ln>
        </p:spPr>
      </p:pic>
      <p:sp>
        <p:nvSpPr>
          <p:cNvPr id="287" name="Google Shape;287;p19"/>
          <p:cNvSpPr/>
          <p:nvPr/>
        </p:nvSpPr>
        <p:spPr>
          <a:xfrm>
            <a:off x="6133499" y="5683170"/>
            <a:ext cx="280410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https://www.altexsoft.com/</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0"/>
          <p:cNvSpPr txBox="1"/>
          <p:nvPr>
            <p:ph idx="4294967295" type="title"/>
          </p:nvPr>
        </p:nvSpPr>
        <p:spPr>
          <a:xfrm>
            <a:off x="685800" y="152400"/>
            <a:ext cx="77724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Calibri"/>
              <a:buNone/>
            </a:pPr>
            <a:r>
              <a:rPr lang="en-US" sz="3600"/>
              <a:t>Industrial 4.0 Application </a:t>
            </a:r>
            <a:r>
              <a:rPr lang="en-US" sz="2000"/>
              <a:t>(Timothy Chou)</a:t>
            </a:r>
            <a:endParaRPr/>
          </a:p>
        </p:txBody>
      </p:sp>
      <p:sp>
        <p:nvSpPr>
          <p:cNvPr id="294" name="Google Shape;294;p20"/>
          <p:cNvSpPr/>
          <p:nvPr/>
        </p:nvSpPr>
        <p:spPr>
          <a:xfrm>
            <a:off x="533400" y="1362075"/>
            <a:ext cx="1763712" cy="542925"/>
          </a:xfrm>
          <a:prstGeom prst="roundRect">
            <a:avLst>
              <a:gd fmla="val 16667" name="adj"/>
            </a:avLst>
          </a:prstGeom>
          <a:solidFill>
            <a:schemeClr val="dk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FFFFFF"/>
                </a:solidFill>
                <a:latin typeface="Calibri"/>
                <a:ea typeface="Calibri"/>
                <a:cs typeface="Calibri"/>
                <a:sym typeface="Calibri"/>
              </a:rPr>
              <a:t>Do</a:t>
            </a:r>
            <a:endParaRPr b="0" i="0" sz="1400" u="none" cap="none" strike="noStrike">
              <a:solidFill>
                <a:srgbClr val="000000"/>
              </a:solidFill>
              <a:latin typeface="Arial"/>
              <a:ea typeface="Arial"/>
              <a:cs typeface="Arial"/>
              <a:sym typeface="Arial"/>
            </a:endParaRPr>
          </a:p>
        </p:txBody>
      </p:sp>
      <p:sp>
        <p:nvSpPr>
          <p:cNvPr id="295" name="Google Shape;295;p20"/>
          <p:cNvSpPr/>
          <p:nvPr/>
        </p:nvSpPr>
        <p:spPr>
          <a:xfrm>
            <a:off x="533400" y="2438400"/>
            <a:ext cx="1763712" cy="542925"/>
          </a:xfrm>
          <a:prstGeom prst="roundRect">
            <a:avLst>
              <a:gd fmla="val 16667" name="adj"/>
            </a:avLst>
          </a:prstGeom>
          <a:solidFill>
            <a:srgbClr val="4A7B29"/>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FFFFFF"/>
                </a:solidFill>
                <a:latin typeface="Calibri"/>
                <a:ea typeface="Calibri"/>
                <a:cs typeface="Calibri"/>
                <a:sym typeface="Calibri"/>
              </a:rPr>
              <a:t>Learn</a:t>
            </a:r>
            <a:endParaRPr b="0" i="0" sz="1400" u="none" cap="none" strike="noStrike">
              <a:solidFill>
                <a:srgbClr val="000000"/>
              </a:solidFill>
              <a:latin typeface="Arial"/>
              <a:ea typeface="Arial"/>
              <a:cs typeface="Arial"/>
              <a:sym typeface="Arial"/>
            </a:endParaRPr>
          </a:p>
        </p:txBody>
      </p:sp>
      <p:sp>
        <p:nvSpPr>
          <p:cNvPr id="296" name="Google Shape;296;p20"/>
          <p:cNvSpPr/>
          <p:nvPr/>
        </p:nvSpPr>
        <p:spPr>
          <a:xfrm>
            <a:off x="533400" y="3571875"/>
            <a:ext cx="1763712" cy="542925"/>
          </a:xfrm>
          <a:prstGeom prst="roundRect">
            <a:avLst>
              <a:gd fmla="val 16667" name="adj"/>
            </a:avLst>
          </a:prstGeom>
          <a:solidFill>
            <a:srgbClr val="4A7B29"/>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FFFFFF"/>
                </a:solidFill>
                <a:latin typeface="Calibri"/>
                <a:ea typeface="Calibri"/>
                <a:cs typeface="Calibri"/>
                <a:sym typeface="Calibri"/>
              </a:rPr>
              <a:t>Collect</a:t>
            </a:r>
            <a:endParaRPr b="0" i="0" sz="1400" u="none" cap="none" strike="noStrike">
              <a:solidFill>
                <a:srgbClr val="000000"/>
              </a:solidFill>
              <a:latin typeface="Arial"/>
              <a:ea typeface="Arial"/>
              <a:cs typeface="Arial"/>
              <a:sym typeface="Arial"/>
            </a:endParaRPr>
          </a:p>
        </p:txBody>
      </p:sp>
      <p:sp>
        <p:nvSpPr>
          <p:cNvPr id="297" name="Google Shape;297;p20"/>
          <p:cNvSpPr/>
          <p:nvPr/>
        </p:nvSpPr>
        <p:spPr>
          <a:xfrm>
            <a:off x="533400" y="4714875"/>
            <a:ext cx="1763712" cy="542925"/>
          </a:xfrm>
          <a:prstGeom prst="roundRect">
            <a:avLst>
              <a:gd fmla="val 16667" name="adj"/>
            </a:avLst>
          </a:prstGeom>
          <a:solidFill>
            <a:schemeClr val="dk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FFFFFF"/>
                </a:solidFill>
                <a:latin typeface="Calibri"/>
                <a:ea typeface="Calibri"/>
                <a:cs typeface="Calibri"/>
                <a:sym typeface="Calibri"/>
              </a:rPr>
              <a:t>Connect</a:t>
            </a:r>
            <a:endParaRPr b="0" i="0" sz="1400" u="none" cap="none" strike="noStrike">
              <a:solidFill>
                <a:srgbClr val="000000"/>
              </a:solidFill>
              <a:latin typeface="Arial"/>
              <a:ea typeface="Arial"/>
              <a:cs typeface="Arial"/>
              <a:sym typeface="Arial"/>
            </a:endParaRPr>
          </a:p>
        </p:txBody>
      </p:sp>
      <p:sp>
        <p:nvSpPr>
          <p:cNvPr id="298" name="Google Shape;298;p20"/>
          <p:cNvSpPr/>
          <p:nvPr/>
        </p:nvSpPr>
        <p:spPr>
          <a:xfrm>
            <a:off x="533400" y="5857875"/>
            <a:ext cx="1763712" cy="542925"/>
          </a:xfrm>
          <a:prstGeom prst="roundRect">
            <a:avLst>
              <a:gd fmla="val 16667" name="adj"/>
            </a:avLst>
          </a:prstGeom>
          <a:solidFill>
            <a:schemeClr val="dk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FFFFFF"/>
                </a:solidFill>
                <a:latin typeface="Calibri"/>
                <a:ea typeface="Calibri"/>
                <a:cs typeface="Calibri"/>
                <a:sym typeface="Calibri"/>
              </a:rPr>
              <a:t>Things</a:t>
            </a:r>
            <a:endParaRPr b="0" i="0" sz="1400" u="none" cap="none" strike="noStrike">
              <a:solidFill>
                <a:srgbClr val="000000"/>
              </a:solidFill>
              <a:latin typeface="Arial"/>
              <a:ea typeface="Arial"/>
              <a:cs typeface="Arial"/>
              <a:sym typeface="Arial"/>
            </a:endParaRPr>
          </a:p>
        </p:txBody>
      </p:sp>
      <p:pic>
        <p:nvPicPr>
          <p:cNvPr descr="Screen Shot 2015-08-15 at 7.49.14 AM.png" id="299" name="Google Shape;299;p20"/>
          <p:cNvPicPr preferRelativeResize="0"/>
          <p:nvPr/>
        </p:nvPicPr>
        <p:blipFill rotWithShape="1">
          <a:blip r:embed="rId3">
            <a:alphaModFix/>
          </a:blip>
          <a:srcRect b="0" l="0" r="0" t="0"/>
          <a:stretch/>
        </p:blipFill>
        <p:spPr>
          <a:xfrm>
            <a:off x="2514600" y="2568575"/>
            <a:ext cx="6172200" cy="2917825"/>
          </a:xfrm>
          <a:prstGeom prst="rect">
            <a:avLst/>
          </a:prstGeom>
          <a:noFill/>
          <a:ln>
            <a:noFill/>
          </a:ln>
        </p:spPr>
      </p:pic>
      <p:pic>
        <p:nvPicPr>
          <p:cNvPr descr="Screen Shot 2017-04-06 at 8.06.03 AM.png" id="300" name="Google Shape;300;p20"/>
          <p:cNvPicPr preferRelativeResize="0"/>
          <p:nvPr/>
        </p:nvPicPr>
        <p:blipFill rotWithShape="1">
          <a:blip r:embed="rId4">
            <a:alphaModFix/>
          </a:blip>
          <a:srcRect b="0" l="0" r="0" t="0"/>
          <a:stretch/>
        </p:blipFill>
        <p:spPr>
          <a:xfrm>
            <a:off x="2514600" y="5532438"/>
            <a:ext cx="5638800" cy="417512"/>
          </a:xfrm>
          <a:prstGeom prst="rect">
            <a:avLst/>
          </a:prstGeom>
          <a:noFill/>
          <a:ln>
            <a:noFill/>
          </a:ln>
        </p:spPr>
      </p:pic>
      <p:pic>
        <p:nvPicPr>
          <p:cNvPr descr="Screen Shot 2017-04-06 at 8.06.55 AM.png" id="301" name="Google Shape;301;p20"/>
          <p:cNvPicPr preferRelativeResize="0"/>
          <p:nvPr/>
        </p:nvPicPr>
        <p:blipFill rotWithShape="1">
          <a:blip r:embed="rId5">
            <a:alphaModFix/>
          </a:blip>
          <a:srcRect b="0" l="0" r="0" t="0"/>
          <a:stretch/>
        </p:blipFill>
        <p:spPr>
          <a:xfrm>
            <a:off x="2517775" y="6026150"/>
            <a:ext cx="6626225" cy="450850"/>
          </a:xfrm>
          <a:prstGeom prst="rect">
            <a:avLst/>
          </a:prstGeom>
          <a:noFill/>
          <a:ln>
            <a:noFill/>
          </a:ln>
        </p:spPr>
      </p:pic>
      <p:pic>
        <p:nvPicPr>
          <p:cNvPr id="302" name="Google Shape;302;p20"/>
          <p:cNvPicPr preferRelativeResize="0"/>
          <p:nvPr/>
        </p:nvPicPr>
        <p:blipFill rotWithShape="1">
          <a:blip r:embed="rId6">
            <a:alphaModFix/>
          </a:blip>
          <a:srcRect b="0" l="0" r="0" t="0"/>
          <a:stretch/>
        </p:blipFill>
        <p:spPr>
          <a:xfrm>
            <a:off x="8477250" y="5353050"/>
            <a:ext cx="666750" cy="666750"/>
          </a:xfrm>
          <a:prstGeom prst="rect">
            <a:avLst/>
          </a:prstGeom>
          <a:noFill/>
          <a:ln>
            <a:noFill/>
          </a:ln>
        </p:spPr>
      </p:pic>
      <p:pic>
        <p:nvPicPr>
          <p:cNvPr id="303" name="Google Shape;303;p20"/>
          <p:cNvPicPr preferRelativeResize="0"/>
          <p:nvPr/>
        </p:nvPicPr>
        <p:blipFill rotWithShape="1">
          <a:blip r:embed="rId7">
            <a:alphaModFix/>
          </a:blip>
          <a:srcRect b="0" l="0" r="0" t="0"/>
          <a:stretch/>
        </p:blipFill>
        <p:spPr>
          <a:xfrm>
            <a:off x="2362200" y="2209800"/>
            <a:ext cx="2032000" cy="1143000"/>
          </a:xfrm>
          <a:prstGeom prst="rect">
            <a:avLst/>
          </a:prstGeom>
          <a:noFill/>
          <a:ln>
            <a:noFill/>
          </a:ln>
        </p:spPr>
      </p:pic>
      <p:sp>
        <p:nvSpPr>
          <p:cNvPr id="304" name="Google Shape;304;p20"/>
          <p:cNvSpPr/>
          <p:nvPr/>
        </p:nvSpPr>
        <p:spPr>
          <a:xfrm>
            <a:off x="2362200" y="1104900"/>
            <a:ext cx="1905000"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5" name="Google Shape;305;p20"/>
          <p:cNvSpPr/>
          <p:nvPr/>
        </p:nvSpPr>
        <p:spPr>
          <a:xfrm>
            <a:off x="4394200" y="1333500"/>
            <a:ext cx="939800" cy="7048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6" name="Google Shape;306;p20"/>
          <p:cNvSpPr/>
          <p:nvPr/>
        </p:nvSpPr>
        <p:spPr>
          <a:xfrm>
            <a:off x="5562600" y="1333500"/>
            <a:ext cx="1371600" cy="7223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07" name="Google Shape;307;p20"/>
          <p:cNvPicPr preferRelativeResize="0"/>
          <p:nvPr/>
        </p:nvPicPr>
        <p:blipFill rotWithShape="1">
          <a:blip r:embed="rId8">
            <a:alphaModFix/>
          </a:blip>
          <a:srcRect b="0" l="0" r="0" t="0"/>
          <a:stretch/>
        </p:blipFill>
        <p:spPr>
          <a:xfrm>
            <a:off x="4495800" y="914400"/>
            <a:ext cx="1625600" cy="1219200"/>
          </a:xfrm>
          <a:prstGeom prst="rect">
            <a:avLst/>
          </a:prstGeom>
          <a:noFill/>
          <a:ln>
            <a:noFill/>
          </a:ln>
        </p:spPr>
      </p:pic>
      <p:pic>
        <p:nvPicPr>
          <p:cNvPr id="308" name="Google Shape;308;p20"/>
          <p:cNvPicPr preferRelativeResize="0"/>
          <p:nvPr/>
        </p:nvPicPr>
        <p:blipFill rotWithShape="1">
          <a:blip r:embed="rId9">
            <a:alphaModFix/>
          </a:blip>
          <a:srcRect b="0" l="0" r="0" t="0"/>
          <a:stretch/>
        </p:blipFill>
        <p:spPr>
          <a:xfrm>
            <a:off x="2514600" y="1143000"/>
            <a:ext cx="1857375" cy="9779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1"/>
          <p:cNvSpPr txBox="1"/>
          <p:nvPr>
            <p:ph type="title"/>
          </p:nvPr>
        </p:nvSpPr>
        <p:spPr>
          <a:xfrm>
            <a:off x="38529" y="475180"/>
            <a:ext cx="9010222" cy="80833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3200"/>
              <a:buFont typeface="Century Gothic"/>
              <a:buNone/>
            </a:pPr>
            <a:r>
              <a:rPr lang="en-US" sz="3200"/>
              <a:t>Things Layer</a:t>
            </a:r>
            <a:endParaRPr sz="3200"/>
          </a:p>
        </p:txBody>
      </p:sp>
      <p:sp>
        <p:nvSpPr>
          <p:cNvPr id="314" name="Google Shape;314;p21"/>
          <p:cNvSpPr txBox="1"/>
          <p:nvPr>
            <p:ph idx="1" type="body"/>
          </p:nvPr>
        </p:nvSpPr>
        <p:spPr>
          <a:xfrm>
            <a:off x="277494" y="1263034"/>
            <a:ext cx="8409300" cy="3173700"/>
          </a:xfrm>
          <a:prstGeom prst="rect">
            <a:avLst/>
          </a:prstGeom>
          <a:noFill/>
          <a:ln>
            <a:noFill/>
          </a:ln>
        </p:spPr>
        <p:txBody>
          <a:bodyPr anchorCtr="0" anchor="t" bIns="45700" lIns="91425" spcFirstLastPara="1" rIns="91425" wrap="square" tIns="45700">
            <a:normAutofit/>
          </a:bodyPr>
          <a:lstStyle/>
          <a:p>
            <a:pPr indent="-256026" lvl="0" marL="365751" rtl="0" algn="l">
              <a:lnSpc>
                <a:spcPct val="100000"/>
              </a:lnSpc>
              <a:spcBef>
                <a:spcPts val="0"/>
              </a:spcBef>
              <a:spcAft>
                <a:spcPts val="0"/>
              </a:spcAft>
              <a:buSzPts val="2600"/>
              <a:buFont typeface="Noto Sans Symbols"/>
              <a:buChar char="▪"/>
            </a:pPr>
            <a:r>
              <a:rPr lang="en-US"/>
              <a:t>Sensors are selected according to the applications:</a:t>
            </a:r>
            <a:endParaRPr/>
          </a:p>
          <a:p>
            <a:pPr indent="-246882" lvl="1" marL="658352" rtl="0" algn="just">
              <a:lnSpc>
                <a:spcPct val="100000"/>
              </a:lnSpc>
              <a:spcBef>
                <a:spcPts val="300"/>
              </a:spcBef>
              <a:spcAft>
                <a:spcPts val="0"/>
              </a:spcAft>
              <a:buSzPts val="2400"/>
              <a:buChar char="▫"/>
            </a:pPr>
            <a:r>
              <a:rPr lang="en-US"/>
              <a:t>Easy configuration</a:t>
            </a:r>
            <a:endParaRPr/>
          </a:p>
          <a:p>
            <a:pPr indent="-246882" lvl="1" marL="658352" rtl="0" algn="just">
              <a:lnSpc>
                <a:spcPct val="100000"/>
              </a:lnSpc>
              <a:spcBef>
                <a:spcPts val="300"/>
              </a:spcBef>
              <a:spcAft>
                <a:spcPts val="0"/>
              </a:spcAft>
              <a:buSzPts val="2400"/>
              <a:buChar char="▫"/>
            </a:pPr>
            <a:r>
              <a:rPr lang="en-US"/>
              <a:t>Low cost - Long lifetime</a:t>
            </a:r>
            <a:endParaRPr/>
          </a:p>
          <a:p>
            <a:pPr indent="-246882" lvl="1" marL="658352" rtl="0" algn="just">
              <a:lnSpc>
                <a:spcPct val="100000"/>
              </a:lnSpc>
              <a:spcBef>
                <a:spcPts val="300"/>
              </a:spcBef>
              <a:spcAft>
                <a:spcPts val="0"/>
              </a:spcAft>
              <a:buSzPts val="2400"/>
              <a:buChar char="▫"/>
            </a:pPr>
            <a:r>
              <a:rPr b="1" lang="en-US"/>
              <a:t>Camera is used as a sensor</a:t>
            </a:r>
            <a:endParaRPr/>
          </a:p>
          <a:p>
            <a:pPr indent="-256026" lvl="0" marL="365751" rtl="0" algn="l">
              <a:lnSpc>
                <a:spcPct val="100000"/>
              </a:lnSpc>
              <a:spcBef>
                <a:spcPts val="300"/>
              </a:spcBef>
              <a:spcAft>
                <a:spcPts val="0"/>
              </a:spcAft>
              <a:buSzPts val="2600"/>
              <a:buFont typeface="Noto Sans Symbols"/>
              <a:buChar char="▪"/>
            </a:pPr>
            <a:r>
              <a:rPr lang="en-US"/>
              <a:t>Actuators [MQTT Protocol]:</a:t>
            </a:r>
            <a:endParaRPr/>
          </a:p>
          <a:p>
            <a:pPr indent="-246882" lvl="1" marL="658352" rtl="0" algn="just">
              <a:lnSpc>
                <a:spcPct val="100000"/>
              </a:lnSpc>
              <a:spcBef>
                <a:spcPts val="300"/>
              </a:spcBef>
              <a:spcAft>
                <a:spcPts val="0"/>
              </a:spcAft>
              <a:buSzPts val="2400"/>
              <a:buChar char="▫"/>
            </a:pPr>
            <a:r>
              <a:rPr lang="en-US"/>
              <a:t>Remote control</a:t>
            </a:r>
            <a:endParaRPr/>
          </a:p>
          <a:p>
            <a:pPr indent="-246882" lvl="1" marL="658352" rtl="0" algn="just">
              <a:lnSpc>
                <a:spcPct val="100000"/>
              </a:lnSpc>
              <a:spcBef>
                <a:spcPts val="300"/>
              </a:spcBef>
              <a:spcAft>
                <a:spcPts val="0"/>
              </a:spcAft>
              <a:buSzPts val="2400"/>
              <a:buChar char="▫"/>
            </a:pPr>
            <a:r>
              <a:rPr lang="en-US"/>
              <a:t>Low latency</a:t>
            </a:r>
            <a:endParaRPr/>
          </a:p>
        </p:txBody>
      </p:sp>
      <p:sp>
        <p:nvSpPr>
          <p:cNvPr id="315" name="Google Shape;315;p21"/>
          <p:cNvSpPr txBox="1"/>
          <p:nvPr/>
        </p:nvSpPr>
        <p:spPr>
          <a:xfrm>
            <a:off x="144733" y="4531267"/>
            <a:ext cx="2507700" cy="792000"/>
          </a:xfrm>
          <a:prstGeom prst="rect">
            <a:avLst/>
          </a:prstGeom>
          <a:noFill/>
          <a:ln>
            <a:noFill/>
          </a:ln>
        </p:spPr>
        <p:txBody>
          <a:bodyPr anchorCtr="0" anchor="t" bIns="63975" lIns="128000" spcFirstLastPara="1" rIns="128000" wrap="square" tIns="63975">
            <a:noAutofit/>
          </a:bodyPr>
          <a:lstStyle/>
          <a:p>
            <a:pPr indent="-480002" lvl="0" marL="480002"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Smart Agriculture</a:t>
            </a:r>
            <a:endParaRPr b="0" i="0" sz="2400" u="none" cap="none" strike="noStrike">
              <a:solidFill>
                <a:srgbClr val="000000"/>
              </a:solidFill>
              <a:latin typeface="Calibri"/>
              <a:ea typeface="Calibri"/>
              <a:cs typeface="Calibri"/>
              <a:sym typeface="Calibri"/>
            </a:endParaRPr>
          </a:p>
        </p:txBody>
      </p:sp>
      <p:pic>
        <p:nvPicPr>
          <p:cNvPr descr="Wireless Sensor Network WEB.JPG" id="316" name="Google Shape;316;p21"/>
          <p:cNvPicPr preferRelativeResize="0"/>
          <p:nvPr/>
        </p:nvPicPr>
        <p:blipFill rotWithShape="1">
          <a:blip r:embed="rId3">
            <a:alphaModFix/>
          </a:blip>
          <a:srcRect b="0" l="0" r="0" t="0"/>
          <a:stretch/>
        </p:blipFill>
        <p:spPr>
          <a:xfrm>
            <a:off x="204751" y="4873421"/>
            <a:ext cx="2387537" cy="1679598"/>
          </a:xfrm>
          <a:prstGeom prst="rect">
            <a:avLst/>
          </a:prstGeom>
          <a:noFill/>
          <a:ln>
            <a:noFill/>
          </a:ln>
        </p:spPr>
      </p:pic>
      <p:sp>
        <p:nvSpPr>
          <p:cNvPr id="317" name="Google Shape;317;p21"/>
          <p:cNvSpPr txBox="1"/>
          <p:nvPr/>
        </p:nvSpPr>
        <p:spPr>
          <a:xfrm>
            <a:off x="2728052" y="4378867"/>
            <a:ext cx="2924603" cy="792088"/>
          </a:xfrm>
          <a:prstGeom prst="rect">
            <a:avLst/>
          </a:prstGeom>
          <a:noFill/>
          <a:ln>
            <a:noFill/>
          </a:ln>
        </p:spPr>
        <p:txBody>
          <a:bodyPr anchorCtr="0" anchor="t" bIns="63975" lIns="128000" spcFirstLastPara="1" rIns="128000" wrap="square" tIns="63975">
            <a:noAutofit/>
          </a:bodyPr>
          <a:lstStyle/>
          <a:p>
            <a:pPr indent="-480002" lvl="0" marL="480002"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eHealth</a:t>
            </a:r>
            <a:endParaRPr b="0" i="0" sz="2400" u="none" cap="none" strike="noStrike">
              <a:solidFill>
                <a:srgbClr val="000000"/>
              </a:solidFill>
              <a:latin typeface="Calibri"/>
              <a:ea typeface="Calibri"/>
              <a:cs typeface="Calibri"/>
              <a:sym typeface="Calibri"/>
            </a:endParaRPr>
          </a:p>
        </p:txBody>
      </p:sp>
      <p:pic>
        <p:nvPicPr>
          <p:cNvPr descr="Image result for water monitoring system using iot" id="318" name="Google Shape;318;p21"/>
          <p:cNvPicPr preferRelativeResize="0"/>
          <p:nvPr/>
        </p:nvPicPr>
        <p:blipFill rotWithShape="1">
          <a:blip r:embed="rId4">
            <a:alphaModFix/>
          </a:blip>
          <a:srcRect b="0" l="0" r="0" t="0"/>
          <a:stretch/>
        </p:blipFill>
        <p:spPr>
          <a:xfrm>
            <a:off x="6021095" y="4906135"/>
            <a:ext cx="2808049" cy="1556301"/>
          </a:xfrm>
          <a:prstGeom prst="rect">
            <a:avLst/>
          </a:prstGeom>
          <a:noFill/>
          <a:ln>
            <a:noFill/>
          </a:ln>
        </p:spPr>
      </p:pic>
      <p:sp>
        <p:nvSpPr>
          <p:cNvPr id="319" name="Google Shape;319;p21"/>
          <p:cNvSpPr txBox="1"/>
          <p:nvPr/>
        </p:nvSpPr>
        <p:spPr>
          <a:xfrm>
            <a:off x="6236155" y="4286255"/>
            <a:ext cx="2197416" cy="792088"/>
          </a:xfrm>
          <a:prstGeom prst="rect">
            <a:avLst/>
          </a:prstGeom>
          <a:noFill/>
          <a:ln>
            <a:noFill/>
          </a:ln>
        </p:spPr>
        <p:txBody>
          <a:bodyPr anchorCtr="0" anchor="t" bIns="63975" lIns="128000" spcFirstLastPara="1" rIns="128000" wrap="square" tIns="63975">
            <a:noAutofit/>
          </a:bodyPr>
          <a:lstStyle/>
          <a:p>
            <a:pPr indent="-480002" lvl="0" marL="480002" marR="0" rtl="0" algn="ctr">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Calibri"/>
                <a:ea typeface="Calibri"/>
                <a:cs typeface="Calibri"/>
                <a:sym typeface="Calibri"/>
              </a:rPr>
              <a:t> </a:t>
            </a:r>
            <a:r>
              <a:rPr b="0" i="0" lang="en-US" sz="2400" u="none" cap="none" strike="noStrike">
                <a:solidFill>
                  <a:srgbClr val="000000"/>
                </a:solidFill>
                <a:latin typeface="Calibri"/>
                <a:ea typeface="Calibri"/>
                <a:cs typeface="Calibri"/>
                <a:sym typeface="Calibri"/>
              </a:rPr>
              <a:t>Water Quality</a:t>
            </a:r>
            <a:endParaRPr b="0" i="0" sz="2400" u="none" cap="none" strike="noStrike">
              <a:solidFill>
                <a:srgbClr val="000000"/>
              </a:solidFill>
              <a:latin typeface="Calibri"/>
              <a:ea typeface="Calibri"/>
              <a:cs typeface="Calibri"/>
              <a:sym typeface="Calibri"/>
            </a:endParaRPr>
          </a:p>
        </p:txBody>
      </p:sp>
      <p:pic>
        <p:nvPicPr>
          <p:cNvPr descr="Libelium releases MySignals, the new IoT Platform to Develop ..." id="320" name="Google Shape;320;p21"/>
          <p:cNvPicPr preferRelativeResize="0"/>
          <p:nvPr/>
        </p:nvPicPr>
        <p:blipFill rotWithShape="1">
          <a:blip r:embed="rId5">
            <a:alphaModFix/>
          </a:blip>
          <a:srcRect b="0" l="0" r="0" t="0"/>
          <a:stretch/>
        </p:blipFill>
        <p:spPr>
          <a:xfrm>
            <a:off x="3020879" y="4873421"/>
            <a:ext cx="2482724" cy="176047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500"/>
                                        <p:tgtEl>
                                          <p:spTgt spid="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2"/>
          <p:cNvSpPr txBox="1"/>
          <p:nvPr>
            <p:ph idx="1" type="body"/>
          </p:nvPr>
        </p:nvSpPr>
        <p:spPr>
          <a:xfrm>
            <a:off x="38529" y="5196113"/>
            <a:ext cx="9010221" cy="1524161"/>
          </a:xfrm>
          <a:prstGeom prst="rect">
            <a:avLst/>
          </a:prstGeom>
          <a:noFill/>
          <a:ln>
            <a:noFill/>
          </a:ln>
        </p:spPr>
        <p:txBody>
          <a:bodyPr anchorCtr="0" anchor="t" bIns="45700" lIns="91425" spcFirstLastPara="1" rIns="91425" wrap="square" tIns="45700">
            <a:normAutofit/>
          </a:bodyPr>
          <a:lstStyle/>
          <a:p>
            <a:pPr indent="-256026" lvl="0" marL="365751" rtl="0" algn="l">
              <a:lnSpc>
                <a:spcPct val="100000"/>
              </a:lnSpc>
              <a:spcBef>
                <a:spcPts val="0"/>
              </a:spcBef>
              <a:spcAft>
                <a:spcPts val="0"/>
              </a:spcAft>
              <a:buSzPts val="2600"/>
              <a:buFont typeface="Noto Sans Symbols"/>
              <a:buChar char="▪"/>
            </a:pPr>
            <a:r>
              <a:rPr lang="en-US"/>
              <a:t>More than 60 protocols are proposed every year</a:t>
            </a:r>
            <a:endParaRPr/>
          </a:p>
          <a:p>
            <a:pPr indent="-90926" lvl="0" marL="365751" rtl="0" algn="l">
              <a:lnSpc>
                <a:spcPct val="100000"/>
              </a:lnSpc>
              <a:spcBef>
                <a:spcPts val="300"/>
              </a:spcBef>
              <a:spcAft>
                <a:spcPts val="0"/>
              </a:spcAft>
              <a:buSzPts val="2600"/>
              <a:buFont typeface="Noto Sans Symbols"/>
              <a:buNone/>
            </a:pPr>
            <a:r>
              <a:t/>
            </a:r>
            <a:endParaRPr/>
          </a:p>
          <a:p>
            <a:pPr indent="-256026" lvl="0" marL="365751" rtl="0" algn="l">
              <a:lnSpc>
                <a:spcPct val="100000"/>
              </a:lnSpc>
              <a:spcBef>
                <a:spcPts val="300"/>
              </a:spcBef>
              <a:spcAft>
                <a:spcPts val="0"/>
              </a:spcAft>
              <a:buSzPts val="2600"/>
              <a:buFont typeface="Noto Sans Symbols"/>
              <a:buChar char="▪"/>
            </a:pPr>
            <a:r>
              <a:rPr lang="en-US"/>
              <a:t>Mobility network</a:t>
            </a:r>
            <a:endParaRPr/>
          </a:p>
        </p:txBody>
      </p:sp>
      <p:sp>
        <p:nvSpPr>
          <p:cNvPr id="326" name="Google Shape;326;p22"/>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Connect Layer</a:t>
            </a:r>
            <a:endParaRPr/>
          </a:p>
        </p:txBody>
      </p:sp>
      <p:pic>
        <p:nvPicPr>
          <p:cNvPr descr="media/fig7.png" id="327" name="Google Shape;327;p22"/>
          <p:cNvPicPr preferRelativeResize="0"/>
          <p:nvPr/>
        </p:nvPicPr>
        <p:blipFill rotWithShape="1">
          <a:blip r:embed="rId3">
            <a:alphaModFix/>
          </a:blip>
          <a:srcRect b="0" l="0" r="0" t="0"/>
          <a:stretch/>
        </p:blipFill>
        <p:spPr>
          <a:xfrm>
            <a:off x="246744" y="1500663"/>
            <a:ext cx="8258610" cy="341958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3"/>
          <p:cNvSpPr txBox="1"/>
          <p:nvPr>
            <p:ph type="ctrTitle"/>
          </p:nvPr>
        </p:nvSpPr>
        <p:spPr>
          <a:xfrm>
            <a:off x="233797" y="971550"/>
            <a:ext cx="8650783" cy="2511647"/>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FFFF00"/>
              </a:buClr>
              <a:buSzPts val="4400"/>
              <a:buFont typeface="Impact"/>
              <a:buNone/>
            </a:pPr>
            <a:r>
              <a:rPr lang="en-US">
                <a:solidFill>
                  <a:srgbClr val="FFFF00"/>
                </a:solidFill>
              </a:rPr>
              <a:t>Potential I4 Applications </a:t>
            </a:r>
            <a:endParaRPr/>
          </a:p>
        </p:txBody>
      </p:sp>
      <p:pic>
        <p:nvPicPr>
          <p:cNvPr descr="Industry 4.0 Integration - Believant Technologies" id="334" name="Google Shape;334;p23"/>
          <p:cNvPicPr preferRelativeResize="0"/>
          <p:nvPr/>
        </p:nvPicPr>
        <p:blipFill rotWithShape="1">
          <a:blip r:embed="rId3">
            <a:alphaModFix/>
          </a:blip>
          <a:srcRect b="0" l="0" r="0" t="0"/>
          <a:stretch/>
        </p:blipFill>
        <p:spPr>
          <a:xfrm>
            <a:off x="233797" y="4168141"/>
            <a:ext cx="5344043" cy="2517866"/>
          </a:xfrm>
          <a:prstGeom prst="rect">
            <a:avLst/>
          </a:prstGeom>
          <a:noFill/>
          <a:ln>
            <a:noFill/>
          </a:ln>
        </p:spPr>
      </p:pic>
      <p:pic>
        <p:nvPicPr>
          <p:cNvPr descr="What is Industry 4.0? - Axxis Consulting" id="335" name="Google Shape;335;p23"/>
          <p:cNvPicPr preferRelativeResize="0"/>
          <p:nvPr/>
        </p:nvPicPr>
        <p:blipFill rotWithShape="1">
          <a:blip r:embed="rId4">
            <a:alphaModFix/>
          </a:blip>
          <a:srcRect b="0" l="0" r="0" t="7479"/>
          <a:stretch/>
        </p:blipFill>
        <p:spPr>
          <a:xfrm>
            <a:off x="5730240" y="4383959"/>
            <a:ext cx="2727960" cy="230204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4"/>
          <p:cNvSpPr txBox="1"/>
          <p:nvPr>
            <p:ph idx="1" type="body"/>
          </p:nvPr>
        </p:nvSpPr>
        <p:spPr>
          <a:xfrm>
            <a:off x="38529" y="1283517"/>
            <a:ext cx="9010200" cy="5436900"/>
          </a:xfrm>
          <a:prstGeom prst="rect">
            <a:avLst/>
          </a:prstGeom>
          <a:noFill/>
          <a:ln>
            <a:noFill/>
          </a:ln>
        </p:spPr>
        <p:txBody>
          <a:bodyPr anchorCtr="0" anchor="t" bIns="45700" lIns="91425" spcFirstLastPara="1" rIns="91425" wrap="square" tIns="45700">
            <a:normAutofit/>
          </a:bodyPr>
          <a:lstStyle/>
          <a:p>
            <a:pPr indent="-393700" lvl="0" marL="457200" rtl="0" algn="l">
              <a:lnSpc>
                <a:spcPct val="100000"/>
              </a:lnSpc>
              <a:spcBef>
                <a:spcPts val="300"/>
              </a:spcBef>
              <a:spcAft>
                <a:spcPts val="0"/>
              </a:spcAft>
              <a:buSzPts val="2600"/>
              <a:buChar char="▪"/>
            </a:pPr>
            <a:r>
              <a:rPr lang="en-US"/>
              <a:t>Temperature and Humidity</a:t>
            </a:r>
            <a:endParaRPr/>
          </a:p>
          <a:p>
            <a:pPr indent="-393700" lvl="0" marL="457200" rtl="0" algn="l">
              <a:lnSpc>
                <a:spcPct val="100000"/>
              </a:lnSpc>
              <a:spcBef>
                <a:spcPts val="300"/>
              </a:spcBef>
              <a:spcAft>
                <a:spcPts val="0"/>
              </a:spcAft>
              <a:buSzPts val="2600"/>
              <a:buChar char="▪"/>
            </a:pPr>
            <a:r>
              <a:rPr lang="en-US"/>
              <a:t>pH, EC</a:t>
            </a:r>
            <a:endParaRPr/>
          </a:p>
          <a:p>
            <a:pPr indent="-393700" lvl="0" marL="457200" rtl="0" algn="l">
              <a:lnSpc>
                <a:spcPct val="100000"/>
              </a:lnSpc>
              <a:spcBef>
                <a:spcPts val="300"/>
              </a:spcBef>
              <a:spcAft>
                <a:spcPts val="0"/>
              </a:spcAft>
              <a:buSzPts val="2600"/>
              <a:buChar char="▪"/>
            </a:pPr>
            <a:r>
              <a:rPr lang="en-US"/>
              <a:t>Light intensity</a:t>
            </a:r>
            <a:endParaRPr/>
          </a:p>
          <a:p>
            <a:pPr indent="-393700" lvl="0" marL="457200" rtl="0" algn="l">
              <a:lnSpc>
                <a:spcPct val="100000"/>
              </a:lnSpc>
              <a:spcBef>
                <a:spcPts val="300"/>
              </a:spcBef>
              <a:spcAft>
                <a:spcPts val="0"/>
              </a:spcAft>
              <a:buSzPts val="2600"/>
              <a:buChar char="▪"/>
            </a:pPr>
            <a:r>
              <a:rPr lang="en-US"/>
              <a:t>Pump controllers</a:t>
            </a:r>
            <a:endParaRPr/>
          </a:p>
          <a:p>
            <a:pPr indent="-393700" lvl="0" marL="457200" rtl="0" algn="l">
              <a:lnSpc>
                <a:spcPct val="100000"/>
              </a:lnSpc>
              <a:spcBef>
                <a:spcPts val="300"/>
              </a:spcBef>
              <a:spcAft>
                <a:spcPts val="0"/>
              </a:spcAft>
              <a:buSzPts val="2600"/>
              <a:buChar char="▪"/>
            </a:pPr>
            <a:r>
              <a:rPr lang="en-US"/>
              <a:t>Data analytics, AI and Blockchain</a:t>
            </a:r>
            <a:endParaRPr/>
          </a:p>
        </p:txBody>
      </p:sp>
      <p:sp>
        <p:nvSpPr>
          <p:cNvPr id="342" name="Google Shape;342;p24"/>
          <p:cNvSpPr txBox="1"/>
          <p:nvPr>
            <p:ph type="title"/>
          </p:nvPr>
        </p:nvSpPr>
        <p:spPr>
          <a:xfrm>
            <a:off x="38529" y="475180"/>
            <a:ext cx="9010200" cy="749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Smart Agriculture</a:t>
            </a:r>
            <a:endParaRPr/>
          </a:p>
        </p:txBody>
      </p:sp>
      <p:pic>
        <p:nvPicPr>
          <p:cNvPr id="343" name="Google Shape;343;p24"/>
          <p:cNvPicPr preferRelativeResize="0"/>
          <p:nvPr/>
        </p:nvPicPr>
        <p:blipFill rotWithShape="1">
          <a:blip r:embed="rId3">
            <a:alphaModFix/>
          </a:blip>
          <a:srcRect b="0" l="0" r="0" t="0"/>
          <a:stretch/>
        </p:blipFill>
        <p:spPr>
          <a:xfrm>
            <a:off x="256775" y="3726025"/>
            <a:ext cx="3628611" cy="2418201"/>
          </a:xfrm>
          <a:prstGeom prst="rect">
            <a:avLst/>
          </a:prstGeom>
          <a:noFill/>
          <a:ln>
            <a:noFill/>
          </a:ln>
        </p:spPr>
      </p:pic>
      <p:pic>
        <p:nvPicPr>
          <p:cNvPr id="344" name="Google Shape;344;p24"/>
          <p:cNvPicPr preferRelativeResize="0"/>
          <p:nvPr/>
        </p:nvPicPr>
        <p:blipFill rotWithShape="1">
          <a:blip r:embed="rId4">
            <a:alphaModFix/>
          </a:blip>
          <a:srcRect b="0" l="0" r="0" t="0"/>
          <a:stretch/>
        </p:blipFill>
        <p:spPr>
          <a:xfrm>
            <a:off x="4650083" y="3726023"/>
            <a:ext cx="4313994" cy="2418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descr="Smart Farming Technology - Advanced Agriculture Solution | Cropin" id="349" name="Google Shape;349;p25"/>
          <p:cNvPicPr preferRelativeResize="0"/>
          <p:nvPr/>
        </p:nvPicPr>
        <p:blipFill rotWithShape="1">
          <a:blip r:embed="rId3">
            <a:alphaModFix/>
          </a:blip>
          <a:srcRect b="0" l="0" r="0" t="0"/>
          <a:stretch/>
        </p:blipFill>
        <p:spPr>
          <a:xfrm>
            <a:off x="320113" y="1493134"/>
            <a:ext cx="8728638" cy="4375230"/>
          </a:xfrm>
          <a:prstGeom prst="rect">
            <a:avLst/>
          </a:prstGeom>
          <a:noFill/>
          <a:ln>
            <a:noFill/>
          </a:ln>
        </p:spPr>
      </p:pic>
      <p:sp>
        <p:nvSpPr>
          <p:cNvPr id="350" name="Google Shape;350;p25"/>
          <p:cNvSpPr txBox="1"/>
          <p:nvPr>
            <p:ph type="title"/>
          </p:nvPr>
        </p:nvSpPr>
        <p:spPr>
          <a:xfrm>
            <a:off x="38529" y="475180"/>
            <a:ext cx="9010200" cy="749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Monitoring system based AR/VR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254688962fb_1_0"/>
          <p:cNvSpPr txBox="1"/>
          <p:nvPr>
            <p:ph idx="1" type="body"/>
          </p:nvPr>
        </p:nvSpPr>
        <p:spPr>
          <a:xfrm>
            <a:off x="38529" y="1283517"/>
            <a:ext cx="9010200" cy="5436900"/>
          </a:xfrm>
          <a:prstGeom prst="rect">
            <a:avLst/>
          </a:prstGeom>
        </p:spPr>
        <p:txBody>
          <a:bodyPr anchorCtr="0" anchor="t" bIns="45700" lIns="91425" spcFirstLastPara="1" rIns="91425" wrap="square" tIns="45700">
            <a:normAutofit/>
          </a:bodyPr>
          <a:lstStyle/>
          <a:p>
            <a:pPr indent="0" lvl="0" marL="0" rtl="0" algn="l">
              <a:spcBef>
                <a:spcPts val="300"/>
              </a:spcBef>
              <a:spcAft>
                <a:spcPts val="0"/>
              </a:spcAft>
              <a:buNone/>
            </a:pPr>
            <a:r>
              <a:t/>
            </a:r>
            <a:endParaRPr/>
          </a:p>
        </p:txBody>
      </p:sp>
      <p:sp>
        <p:nvSpPr>
          <p:cNvPr id="127" name="Google Shape;127;g254688962fb_1_0"/>
          <p:cNvSpPr txBox="1"/>
          <p:nvPr>
            <p:ph type="title"/>
          </p:nvPr>
        </p:nvSpPr>
        <p:spPr>
          <a:xfrm>
            <a:off x="38529" y="475180"/>
            <a:ext cx="9010200" cy="74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6"/>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Air Quality Monitoring</a:t>
            </a:r>
            <a:endParaRPr/>
          </a:p>
        </p:txBody>
      </p:sp>
      <p:pic>
        <p:nvPicPr>
          <p:cNvPr id="356" name="Google Shape;356;p26"/>
          <p:cNvPicPr preferRelativeResize="0"/>
          <p:nvPr/>
        </p:nvPicPr>
        <p:blipFill rotWithShape="1">
          <a:blip r:embed="rId3">
            <a:alphaModFix/>
          </a:blip>
          <a:srcRect b="0" l="0" r="0" t="0"/>
          <a:stretch/>
        </p:blipFill>
        <p:spPr>
          <a:xfrm>
            <a:off x="171205" y="1875782"/>
            <a:ext cx="4697018" cy="2642073"/>
          </a:xfrm>
          <a:prstGeom prst="rect">
            <a:avLst/>
          </a:prstGeom>
          <a:noFill/>
          <a:ln>
            <a:noFill/>
          </a:ln>
        </p:spPr>
      </p:pic>
      <p:pic>
        <p:nvPicPr>
          <p:cNvPr descr="Image result for raspberry pi lora" id="357" name="Google Shape;357;p26"/>
          <p:cNvPicPr preferRelativeResize="0"/>
          <p:nvPr/>
        </p:nvPicPr>
        <p:blipFill rotWithShape="1">
          <a:blip r:embed="rId4">
            <a:alphaModFix/>
          </a:blip>
          <a:srcRect b="0" l="0" r="0" t="0"/>
          <a:stretch/>
        </p:blipFill>
        <p:spPr>
          <a:xfrm>
            <a:off x="6066115" y="2552504"/>
            <a:ext cx="1467593" cy="1039056"/>
          </a:xfrm>
          <a:prstGeom prst="rect">
            <a:avLst/>
          </a:prstGeom>
          <a:noFill/>
          <a:ln>
            <a:noFill/>
          </a:ln>
        </p:spPr>
      </p:pic>
      <p:pic>
        <p:nvPicPr>
          <p:cNvPr descr="Related image" id="358" name="Google Shape;358;p26"/>
          <p:cNvPicPr preferRelativeResize="0"/>
          <p:nvPr/>
        </p:nvPicPr>
        <p:blipFill rotWithShape="1">
          <a:blip r:embed="rId5">
            <a:alphaModFix/>
          </a:blip>
          <a:srcRect b="0" l="0" r="0" t="0"/>
          <a:stretch/>
        </p:blipFill>
        <p:spPr>
          <a:xfrm>
            <a:off x="7486410" y="2176695"/>
            <a:ext cx="751619" cy="751619"/>
          </a:xfrm>
          <a:prstGeom prst="rect">
            <a:avLst/>
          </a:prstGeom>
          <a:noFill/>
          <a:ln>
            <a:noFill/>
          </a:ln>
        </p:spPr>
      </p:pic>
      <p:pic>
        <p:nvPicPr>
          <p:cNvPr descr="Image result for smartphone icon png" id="359" name="Google Shape;359;p26"/>
          <p:cNvPicPr preferRelativeResize="0"/>
          <p:nvPr/>
        </p:nvPicPr>
        <p:blipFill rotWithShape="1">
          <a:blip r:embed="rId6">
            <a:alphaModFix/>
          </a:blip>
          <a:srcRect b="0" l="0" r="0" t="0"/>
          <a:stretch/>
        </p:blipFill>
        <p:spPr>
          <a:xfrm>
            <a:off x="8241290" y="3061044"/>
            <a:ext cx="618209" cy="618209"/>
          </a:xfrm>
          <a:prstGeom prst="rect">
            <a:avLst/>
          </a:prstGeom>
          <a:noFill/>
          <a:ln>
            <a:noFill/>
          </a:ln>
        </p:spPr>
      </p:pic>
      <p:cxnSp>
        <p:nvCxnSpPr>
          <p:cNvPr id="360" name="Google Shape;360;p26"/>
          <p:cNvCxnSpPr/>
          <p:nvPr/>
        </p:nvCxnSpPr>
        <p:spPr>
          <a:xfrm flipH="1" rot="10800000">
            <a:off x="7151150" y="2704674"/>
            <a:ext cx="382558" cy="366492"/>
          </a:xfrm>
          <a:prstGeom prst="straightConnector1">
            <a:avLst/>
          </a:prstGeom>
          <a:noFill/>
          <a:ln cap="flat" cmpd="sng" w="25400">
            <a:solidFill>
              <a:schemeClr val="accent1"/>
            </a:solidFill>
            <a:prstDash val="solid"/>
            <a:miter lim="800000"/>
            <a:headEnd len="med" w="med" type="triangle"/>
            <a:tailEnd len="med" w="med" type="triangle"/>
          </a:ln>
        </p:spPr>
      </p:cxnSp>
      <p:cxnSp>
        <p:nvCxnSpPr>
          <p:cNvPr id="361" name="Google Shape;361;p26"/>
          <p:cNvCxnSpPr/>
          <p:nvPr/>
        </p:nvCxnSpPr>
        <p:spPr>
          <a:xfrm flipH="1" rot="10800000">
            <a:off x="5860265" y="3294103"/>
            <a:ext cx="544757" cy="1"/>
          </a:xfrm>
          <a:prstGeom prst="straightConnector1">
            <a:avLst/>
          </a:prstGeom>
          <a:noFill/>
          <a:ln cap="flat" cmpd="sng" w="25400">
            <a:solidFill>
              <a:schemeClr val="accent1"/>
            </a:solidFill>
            <a:prstDash val="solid"/>
            <a:miter lim="800000"/>
            <a:headEnd len="med" w="med" type="triangle"/>
            <a:tailEnd len="med" w="med" type="triangle"/>
          </a:ln>
        </p:spPr>
      </p:cxnSp>
      <p:pic>
        <p:nvPicPr>
          <p:cNvPr id="362" name="Google Shape;362;p26"/>
          <p:cNvPicPr preferRelativeResize="0"/>
          <p:nvPr/>
        </p:nvPicPr>
        <p:blipFill rotWithShape="1">
          <a:blip r:embed="rId7">
            <a:alphaModFix/>
          </a:blip>
          <a:srcRect b="0" l="0" r="0" t="0"/>
          <a:stretch/>
        </p:blipFill>
        <p:spPr>
          <a:xfrm>
            <a:off x="5208523" y="3017719"/>
            <a:ext cx="636145" cy="552767"/>
          </a:xfrm>
          <a:prstGeom prst="rect">
            <a:avLst/>
          </a:prstGeom>
          <a:noFill/>
          <a:ln>
            <a:noFill/>
          </a:ln>
        </p:spPr>
      </p:pic>
      <p:cxnSp>
        <p:nvCxnSpPr>
          <p:cNvPr id="363" name="Google Shape;363;p26"/>
          <p:cNvCxnSpPr/>
          <p:nvPr/>
        </p:nvCxnSpPr>
        <p:spPr>
          <a:xfrm>
            <a:off x="8224535" y="2753979"/>
            <a:ext cx="276913" cy="254729"/>
          </a:xfrm>
          <a:prstGeom prst="straightConnector1">
            <a:avLst/>
          </a:prstGeom>
          <a:noFill/>
          <a:ln cap="flat" cmpd="sng" w="25400">
            <a:solidFill>
              <a:schemeClr val="accent1"/>
            </a:solidFill>
            <a:prstDash val="solid"/>
            <a:miter lim="800000"/>
            <a:headEnd len="med" w="med" type="triangle"/>
            <a:tailEnd len="med" w="med" type="triangle"/>
          </a:ln>
        </p:spPr>
      </p:cxnSp>
      <p:pic>
        <p:nvPicPr>
          <p:cNvPr id="364" name="Google Shape;364;p26"/>
          <p:cNvPicPr preferRelativeResize="0"/>
          <p:nvPr/>
        </p:nvPicPr>
        <p:blipFill rotWithShape="1">
          <a:blip r:embed="rId7">
            <a:alphaModFix/>
          </a:blip>
          <a:srcRect b="0" l="0" r="0" t="0"/>
          <a:stretch/>
        </p:blipFill>
        <p:spPr>
          <a:xfrm>
            <a:off x="5654415" y="2328576"/>
            <a:ext cx="636145" cy="552767"/>
          </a:xfrm>
          <a:prstGeom prst="rect">
            <a:avLst/>
          </a:prstGeom>
          <a:noFill/>
          <a:ln>
            <a:noFill/>
          </a:ln>
        </p:spPr>
      </p:pic>
      <p:pic>
        <p:nvPicPr>
          <p:cNvPr id="365" name="Google Shape;365;p26"/>
          <p:cNvPicPr preferRelativeResize="0"/>
          <p:nvPr/>
        </p:nvPicPr>
        <p:blipFill rotWithShape="1">
          <a:blip r:embed="rId7">
            <a:alphaModFix/>
          </a:blip>
          <a:srcRect b="0" l="0" r="0" t="0"/>
          <a:stretch/>
        </p:blipFill>
        <p:spPr>
          <a:xfrm>
            <a:off x="5654414" y="3671578"/>
            <a:ext cx="636145" cy="552767"/>
          </a:xfrm>
          <a:prstGeom prst="rect">
            <a:avLst/>
          </a:prstGeom>
          <a:noFill/>
          <a:ln>
            <a:noFill/>
          </a:ln>
        </p:spPr>
      </p:pic>
      <p:cxnSp>
        <p:nvCxnSpPr>
          <p:cNvPr id="366" name="Google Shape;366;p26"/>
          <p:cNvCxnSpPr/>
          <p:nvPr/>
        </p:nvCxnSpPr>
        <p:spPr>
          <a:xfrm>
            <a:off x="6184968" y="2841068"/>
            <a:ext cx="258600" cy="270898"/>
          </a:xfrm>
          <a:prstGeom prst="straightConnector1">
            <a:avLst/>
          </a:prstGeom>
          <a:noFill/>
          <a:ln cap="flat" cmpd="sng" w="25400">
            <a:solidFill>
              <a:schemeClr val="accent1"/>
            </a:solidFill>
            <a:prstDash val="solid"/>
            <a:miter lim="800000"/>
            <a:headEnd len="med" w="med" type="triangle"/>
            <a:tailEnd len="med" w="med" type="triangle"/>
          </a:ln>
        </p:spPr>
      </p:cxnSp>
      <p:cxnSp>
        <p:nvCxnSpPr>
          <p:cNvPr id="367" name="Google Shape;367;p26"/>
          <p:cNvCxnSpPr/>
          <p:nvPr/>
        </p:nvCxnSpPr>
        <p:spPr>
          <a:xfrm flipH="1" rot="10800000">
            <a:off x="6184968" y="3531948"/>
            <a:ext cx="311441" cy="226254"/>
          </a:xfrm>
          <a:prstGeom prst="straightConnector1">
            <a:avLst/>
          </a:prstGeom>
          <a:noFill/>
          <a:ln cap="flat" cmpd="sng" w="25400">
            <a:solidFill>
              <a:schemeClr val="accent1"/>
            </a:solidFill>
            <a:prstDash val="solid"/>
            <a:miter lim="800000"/>
            <a:headEnd len="med" w="med" type="triangle"/>
            <a:tailEnd len="med" w="med" type="triangle"/>
          </a:ln>
        </p:spPr>
      </p:cxnSp>
      <p:sp>
        <p:nvSpPr>
          <p:cNvPr id="368" name="Google Shape;368;p26"/>
          <p:cNvSpPr txBox="1"/>
          <p:nvPr>
            <p:ph idx="1" type="body"/>
          </p:nvPr>
        </p:nvSpPr>
        <p:spPr>
          <a:xfrm>
            <a:off x="38529" y="4904891"/>
            <a:ext cx="9010221" cy="1815383"/>
          </a:xfrm>
          <a:prstGeom prst="rect">
            <a:avLst/>
          </a:prstGeom>
          <a:noFill/>
          <a:ln>
            <a:noFill/>
          </a:ln>
        </p:spPr>
        <p:txBody>
          <a:bodyPr anchorCtr="0" anchor="t" bIns="45700" lIns="91425" spcFirstLastPara="1" rIns="91425" wrap="square" tIns="45700">
            <a:normAutofit/>
          </a:bodyPr>
          <a:lstStyle/>
          <a:p>
            <a:pPr indent="-256026" lvl="0" marL="365751" rtl="0" algn="l">
              <a:lnSpc>
                <a:spcPct val="100000"/>
              </a:lnSpc>
              <a:spcBef>
                <a:spcPts val="0"/>
              </a:spcBef>
              <a:spcAft>
                <a:spcPts val="0"/>
              </a:spcAft>
              <a:buSzPts val="2600"/>
              <a:buFont typeface="Noto Sans Symbols"/>
              <a:buChar char="▪"/>
            </a:pPr>
            <a:r>
              <a:rPr lang="en-US"/>
              <a:t>Air quality monitoring program assists us in improving and </a:t>
            </a:r>
            <a:r>
              <a:rPr b="1" lang="en-US"/>
              <a:t>developing air pollution control programs </a:t>
            </a:r>
            <a:r>
              <a:rPr lang="en-US"/>
              <a:t>to reduce the effect of air pollution.</a:t>
            </a:r>
            <a:endParaRPr/>
          </a:p>
          <a:p>
            <a:pPr indent="-256026" lvl="0" marL="365751" rtl="0" algn="l">
              <a:lnSpc>
                <a:spcPct val="100000"/>
              </a:lnSpc>
              <a:spcBef>
                <a:spcPts val="300"/>
              </a:spcBef>
              <a:spcAft>
                <a:spcPts val="0"/>
              </a:spcAft>
              <a:buSzPts val="2600"/>
              <a:buFont typeface="Noto Sans Symbols"/>
              <a:buChar char="▪"/>
            </a:pPr>
            <a:r>
              <a:rPr b="1" lang="en-US">
                <a:solidFill>
                  <a:srgbClr val="FF0000"/>
                </a:solidFill>
              </a:rPr>
              <a:t>PM2.5, PM10, CO2, CO</a:t>
            </a:r>
            <a:endParaRPr b="1">
              <a:solidFill>
                <a:srgbClr val="FF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7"/>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Smart Street Light</a:t>
            </a:r>
            <a:endParaRPr/>
          </a:p>
        </p:txBody>
      </p:sp>
      <p:pic>
        <p:nvPicPr>
          <p:cNvPr descr="Lamp Post Icon Png" id="374" name="Google Shape;374;p27"/>
          <p:cNvPicPr preferRelativeResize="0"/>
          <p:nvPr/>
        </p:nvPicPr>
        <p:blipFill rotWithShape="1">
          <a:blip r:embed="rId3">
            <a:alphaModFix/>
          </a:blip>
          <a:srcRect b="0" l="0" r="0" t="0"/>
          <a:stretch/>
        </p:blipFill>
        <p:spPr>
          <a:xfrm>
            <a:off x="207768" y="2845386"/>
            <a:ext cx="720080" cy="720080"/>
          </a:xfrm>
          <a:prstGeom prst="rect">
            <a:avLst/>
          </a:prstGeom>
          <a:noFill/>
          <a:ln>
            <a:noFill/>
          </a:ln>
        </p:spPr>
      </p:pic>
      <p:pic>
        <p:nvPicPr>
          <p:cNvPr descr="Lamp Post Icon Png" id="375" name="Google Shape;375;p27"/>
          <p:cNvPicPr preferRelativeResize="0"/>
          <p:nvPr/>
        </p:nvPicPr>
        <p:blipFill rotWithShape="1">
          <a:blip r:embed="rId3">
            <a:alphaModFix/>
          </a:blip>
          <a:srcRect b="0" l="0" r="0" t="0"/>
          <a:stretch/>
        </p:blipFill>
        <p:spPr>
          <a:xfrm>
            <a:off x="1215880" y="2845386"/>
            <a:ext cx="720080" cy="720080"/>
          </a:xfrm>
          <a:prstGeom prst="rect">
            <a:avLst/>
          </a:prstGeom>
          <a:noFill/>
          <a:ln>
            <a:noFill/>
          </a:ln>
        </p:spPr>
      </p:pic>
      <p:pic>
        <p:nvPicPr>
          <p:cNvPr descr="Lamp Post Icon Png" id="376" name="Google Shape;376;p27"/>
          <p:cNvPicPr preferRelativeResize="0"/>
          <p:nvPr/>
        </p:nvPicPr>
        <p:blipFill rotWithShape="1">
          <a:blip r:embed="rId3">
            <a:alphaModFix/>
          </a:blip>
          <a:srcRect b="0" l="0" r="0" t="0"/>
          <a:stretch/>
        </p:blipFill>
        <p:spPr>
          <a:xfrm>
            <a:off x="2473662" y="2846834"/>
            <a:ext cx="720080" cy="720080"/>
          </a:xfrm>
          <a:prstGeom prst="rect">
            <a:avLst/>
          </a:prstGeom>
          <a:noFill/>
          <a:ln>
            <a:noFill/>
          </a:ln>
        </p:spPr>
      </p:pic>
      <p:sp>
        <p:nvSpPr>
          <p:cNvPr id="377" name="Google Shape;377;p27"/>
          <p:cNvSpPr txBox="1"/>
          <p:nvPr/>
        </p:nvSpPr>
        <p:spPr>
          <a:xfrm>
            <a:off x="1793685" y="2849101"/>
            <a:ext cx="64633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Calibri"/>
                <a:ea typeface="Calibri"/>
                <a:cs typeface="Calibri"/>
                <a:sym typeface="Calibri"/>
              </a:rPr>
              <a:t>…</a:t>
            </a:r>
            <a:endParaRPr b="1" i="0" sz="3600" u="none" cap="none" strike="noStrike">
              <a:solidFill>
                <a:schemeClr val="dk1"/>
              </a:solidFill>
              <a:latin typeface="Calibri"/>
              <a:ea typeface="Calibri"/>
              <a:cs typeface="Calibri"/>
              <a:sym typeface="Calibri"/>
            </a:endParaRPr>
          </a:p>
        </p:txBody>
      </p:sp>
      <p:pic>
        <p:nvPicPr>
          <p:cNvPr descr="Lamp Post Icon Png" id="378" name="Google Shape;378;p27"/>
          <p:cNvPicPr preferRelativeResize="0"/>
          <p:nvPr/>
        </p:nvPicPr>
        <p:blipFill rotWithShape="1">
          <a:blip r:embed="rId3">
            <a:alphaModFix/>
          </a:blip>
          <a:srcRect b="0" l="0" r="0" t="0"/>
          <a:stretch/>
        </p:blipFill>
        <p:spPr>
          <a:xfrm>
            <a:off x="234439" y="4579560"/>
            <a:ext cx="720080" cy="720080"/>
          </a:xfrm>
          <a:prstGeom prst="rect">
            <a:avLst/>
          </a:prstGeom>
          <a:noFill/>
          <a:ln>
            <a:noFill/>
          </a:ln>
        </p:spPr>
      </p:pic>
      <p:pic>
        <p:nvPicPr>
          <p:cNvPr descr="Lamp Post Icon Png" id="379" name="Google Shape;379;p27"/>
          <p:cNvPicPr preferRelativeResize="0"/>
          <p:nvPr/>
        </p:nvPicPr>
        <p:blipFill rotWithShape="1">
          <a:blip r:embed="rId3">
            <a:alphaModFix/>
          </a:blip>
          <a:srcRect b="0" l="0" r="0" t="0"/>
          <a:stretch/>
        </p:blipFill>
        <p:spPr>
          <a:xfrm>
            <a:off x="1242551" y="4579560"/>
            <a:ext cx="720080" cy="720080"/>
          </a:xfrm>
          <a:prstGeom prst="rect">
            <a:avLst/>
          </a:prstGeom>
          <a:noFill/>
          <a:ln>
            <a:noFill/>
          </a:ln>
        </p:spPr>
      </p:pic>
      <p:pic>
        <p:nvPicPr>
          <p:cNvPr descr="Lamp Post Icon Png" id="380" name="Google Shape;380;p27"/>
          <p:cNvPicPr preferRelativeResize="0"/>
          <p:nvPr/>
        </p:nvPicPr>
        <p:blipFill rotWithShape="1">
          <a:blip r:embed="rId3">
            <a:alphaModFix/>
          </a:blip>
          <a:srcRect b="0" l="0" r="0" t="0"/>
          <a:stretch/>
        </p:blipFill>
        <p:spPr>
          <a:xfrm>
            <a:off x="2500333" y="4581008"/>
            <a:ext cx="720080" cy="720080"/>
          </a:xfrm>
          <a:prstGeom prst="rect">
            <a:avLst/>
          </a:prstGeom>
          <a:noFill/>
          <a:ln>
            <a:noFill/>
          </a:ln>
        </p:spPr>
      </p:pic>
      <p:sp>
        <p:nvSpPr>
          <p:cNvPr id="381" name="Google Shape;381;p27"/>
          <p:cNvSpPr txBox="1"/>
          <p:nvPr/>
        </p:nvSpPr>
        <p:spPr>
          <a:xfrm>
            <a:off x="1820356" y="4583275"/>
            <a:ext cx="64633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Calibri"/>
                <a:ea typeface="Calibri"/>
                <a:cs typeface="Calibri"/>
                <a:sym typeface="Calibri"/>
              </a:rPr>
              <a:t>…</a:t>
            </a:r>
            <a:endParaRPr b="1" i="0" sz="3600" u="none" cap="none" strike="noStrike">
              <a:solidFill>
                <a:schemeClr val="dk1"/>
              </a:solidFill>
              <a:latin typeface="Calibri"/>
              <a:ea typeface="Calibri"/>
              <a:cs typeface="Calibri"/>
              <a:sym typeface="Calibri"/>
            </a:endParaRPr>
          </a:p>
        </p:txBody>
      </p:sp>
      <p:pic>
        <p:nvPicPr>
          <p:cNvPr descr="Plc Icons - Download Free Vector Icons | Noun Project" id="382" name="Google Shape;382;p27"/>
          <p:cNvPicPr preferRelativeResize="0"/>
          <p:nvPr/>
        </p:nvPicPr>
        <p:blipFill rotWithShape="1">
          <a:blip r:embed="rId4">
            <a:alphaModFix/>
          </a:blip>
          <a:srcRect b="0" l="0" r="0" t="0"/>
          <a:stretch/>
        </p:blipFill>
        <p:spPr>
          <a:xfrm>
            <a:off x="3452590" y="2886077"/>
            <a:ext cx="672309" cy="672309"/>
          </a:xfrm>
          <a:prstGeom prst="rect">
            <a:avLst/>
          </a:prstGeom>
          <a:noFill/>
          <a:ln>
            <a:noFill/>
          </a:ln>
        </p:spPr>
      </p:pic>
      <p:pic>
        <p:nvPicPr>
          <p:cNvPr descr="Plc Icons - Download Free Vector Icons | Noun Project" id="383" name="Google Shape;383;p27"/>
          <p:cNvPicPr preferRelativeResize="0"/>
          <p:nvPr/>
        </p:nvPicPr>
        <p:blipFill rotWithShape="1">
          <a:blip r:embed="rId4">
            <a:alphaModFix/>
          </a:blip>
          <a:srcRect b="0" l="0" r="0" t="0"/>
          <a:stretch/>
        </p:blipFill>
        <p:spPr>
          <a:xfrm>
            <a:off x="3445615" y="4628779"/>
            <a:ext cx="672309" cy="672309"/>
          </a:xfrm>
          <a:prstGeom prst="rect">
            <a:avLst/>
          </a:prstGeom>
          <a:noFill/>
          <a:ln>
            <a:noFill/>
          </a:ln>
        </p:spPr>
      </p:pic>
      <p:cxnSp>
        <p:nvCxnSpPr>
          <p:cNvPr id="384" name="Google Shape;384;p27"/>
          <p:cNvCxnSpPr>
            <a:stCxn id="382" idx="0"/>
            <a:endCxn id="374" idx="0"/>
          </p:cNvCxnSpPr>
          <p:nvPr/>
        </p:nvCxnSpPr>
        <p:spPr>
          <a:xfrm flipH="1" rot="5400000">
            <a:off x="2157945" y="1255277"/>
            <a:ext cx="40800" cy="3220800"/>
          </a:xfrm>
          <a:prstGeom prst="bentConnector3">
            <a:avLst>
              <a:gd fmla="val 660027" name="adj1"/>
            </a:avLst>
          </a:prstGeom>
          <a:noFill/>
          <a:ln cap="flat" cmpd="sng" w="12700">
            <a:solidFill>
              <a:schemeClr val="accent1"/>
            </a:solidFill>
            <a:prstDash val="solid"/>
            <a:miter lim="800000"/>
            <a:headEnd len="sm" w="sm" type="none"/>
            <a:tailEnd len="med" w="med" type="triangle"/>
          </a:ln>
        </p:spPr>
      </p:cxnSp>
      <p:cxnSp>
        <p:nvCxnSpPr>
          <p:cNvPr id="385" name="Google Shape;385;p27"/>
          <p:cNvCxnSpPr>
            <a:stCxn id="382" idx="0"/>
            <a:endCxn id="375" idx="0"/>
          </p:cNvCxnSpPr>
          <p:nvPr/>
        </p:nvCxnSpPr>
        <p:spPr>
          <a:xfrm flipH="1" rot="5400000">
            <a:off x="2661945" y="1759277"/>
            <a:ext cx="40800" cy="2212800"/>
          </a:xfrm>
          <a:prstGeom prst="bentConnector3">
            <a:avLst>
              <a:gd fmla="val 660027" name="adj1"/>
            </a:avLst>
          </a:prstGeom>
          <a:noFill/>
          <a:ln cap="flat" cmpd="sng" w="12700">
            <a:solidFill>
              <a:schemeClr val="accent1"/>
            </a:solidFill>
            <a:prstDash val="solid"/>
            <a:miter lim="800000"/>
            <a:headEnd len="sm" w="sm" type="none"/>
            <a:tailEnd len="med" w="med" type="triangle"/>
          </a:ln>
        </p:spPr>
      </p:cxnSp>
      <p:cxnSp>
        <p:nvCxnSpPr>
          <p:cNvPr id="386" name="Google Shape;386;p27"/>
          <p:cNvCxnSpPr>
            <a:stCxn id="382" idx="0"/>
            <a:endCxn id="376" idx="0"/>
          </p:cNvCxnSpPr>
          <p:nvPr/>
        </p:nvCxnSpPr>
        <p:spPr>
          <a:xfrm flipH="1" rot="5400000">
            <a:off x="3291645" y="2388977"/>
            <a:ext cx="39300" cy="954900"/>
          </a:xfrm>
          <a:prstGeom prst="bentConnector3">
            <a:avLst>
              <a:gd fmla="val 681534" name="adj1"/>
            </a:avLst>
          </a:prstGeom>
          <a:noFill/>
          <a:ln cap="flat" cmpd="sng" w="12700">
            <a:solidFill>
              <a:schemeClr val="accent1"/>
            </a:solidFill>
            <a:prstDash val="solid"/>
            <a:miter lim="800000"/>
            <a:headEnd len="sm" w="sm" type="none"/>
            <a:tailEnd len="med" w="med" type="triangle"/>
          </a:ln>
        </p:spPr>
      </p:cxnSp>
      <p:cxnSp>
        <p:nvCxnSpPr>
          <p:cNvPr id="387" name="Google Shape;387;p27"/>
          <p:cNvCxnSpPr>
            <a:stCxn id="383" idx="0"/>
            <a:endCxn id="378" idx="0"/>
          </p:cNvCxnSpPr>
          <p:nvPr/>
        </p:nvCxnSpPr>
        <p:spPr>
          <a:xfrm flipH="1" rot="5400000">
            <a:off x="2163570" y="3010579"/>
            <a:ext cx="49200" cy="3187200"/>
          </a:xfrm>
          <a:prstGeom prst="bentConnector3">
            <a:avLst>
              <a:gd fmla="val 564673" name="adj1"/>
            </a:avLst>
          </a:prstGeom>
          <a:noFill/>
          <a:ln cap="flat" cmpd="sng" w="12700">
            <a:solidFill>
              <a:schemeClr val="accent1"/>
            </a:solidFill>
            <a:prstDash val="solid"/>
            <a:miter lim="800000"/>
            <a:headEnd len="sm" w="sm" type="none"/>
            <a:tailEnd len="med" w="med" type="triangle"/>
          </a:ln>
        </p:spPr>
      </p:cxnSp>
      <p:cxnSp>
        <p:nvCxnSpPr>
          <p:cNvPr id="388" name="Google Shape;388;p27"/>
          <p:cNvCxnSpPr>
            <a:stCxn id="383" idx="0"/>
            <a:endCxn id="379" idx="0"/>
          </p:cNvCxnSpPr>
          <p:nvPr/>
        </p:nvCxnSpPr>
        <p:spPr>
          <a:xfrm flipH="1" rot="5400000">
            <a:off x="2667570" y="3514579"/>
            <a:ext cx="49200" cy="2179200"/>
          </a:xfrm>
          <a:prstGeom prst="bentConnector3">
            <a:avLst>
              <a:gd fmla="val 564673" name="adj1"/>
            </a:avLst>
          </a:prstGeom>
          <a:noFill/>
          <a:ln cap="flat" cmpd="sng" w="12700">
            <a:solidFill>
              <a:schemeClr val="accent1"/>
            </a:solidFill>
            <a:prstDash val="solid"/>
            <a:miter lim="800000"/>
            <a:headEnd len="sm" w="sm" type="none"/>
            <a:tailEnd len="med" w="med" type="triangle"/>
          </a:ln>
        </p:spPr>
      </p:cxnSp>
      <p:cxnSp>
        <p:nvCxnSpPr>
          <p:cNvPr id="389" name="Google Shape;389;p27"/>
          <p:cNvCxnSpPr>
            <a:stCxn id="383" idx="0"/>
            <a:endCxn id="380" idx="0"/>
          </p:cNvCxnSpPr>
          <p:nvPr/>
        </p:nvCxnSpPr>
        <p:spPr>
          <a:xfrm flipH="1" rot="5400000">
            <a:off x="3297270" y="4144279"/>
            <a:ext cx="47700" cy="921300"/>
          </a:xfrm>
          <a:prstGeom prst="bentConnector3">
            <a:avLst>
              <a:gd fmla="val 579394" name="adj1"/>
            </a:avLst>
          </a:prstGeom>
          <a:noFill/>
          <a:ln cap="flat" cmpd="sng" w="12700">
            <a:solidFill>
              <a:schemeClr val="accent1"/>
            </a:solidFill>
            <a:prstDash val="solid"/>
            <a:miter lim="800000"/>
            <a:headEnd len="sm" w="sm" type="none"/>
            <a:tailEnd len="med" w="med" type="triangle"/>
          </a:ln>
        </p:spPr>
      </p:cxnSp>
      <p:sp>
        <p:nvSpPr>
          <p:cNvPr id="390" name="Google Shape;390;p27"/>
          <p:cNvSpPr txBox="1"/>
          <p:nvPr/>
        </p:nvSpPr>
        <p:spPr>
          <a:xfrm>
            <a:off x="3147288" y="3659192"/>
            <a:ext cx="1568058"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FF0000"/>
                </a:solidFill>
                <a:latin typeface="Calibri"/>
                <a:ea typeface="Calibri"/>
                <a:cs typeface="Calibri"/>
                <a:sym typeface="Calibri"/>
              </a:rPr>
              <a:t>Generic IoT Platform</a:t>
            </a:r>
            <a:endParaRPr b="1" i="0" sz="1100" u="none" cap="none" strike="noStrike">
              <a:solidFill>
                <a:srgbClr val="FF0000"/>
              </a:solidFill>
              <a:latin typeface="Calibri"/>
              <a:ea typeface="Calibri"/>
              <a:cs typeface="Calibri"/>
              <a:sym typeface="Calibri"/>
            </a:endParaRPr>
          </a:p>
        </p:txBody>
      </p:sp>
      <p:sp>
        <p:nvSpPr>
          <p:cNvPr id="391" name="Google Shape;391;p27"/>
          <p:cNvSpPr txBox="1"/>
          <p:nvPr/>
        </p:nvSpPr>
        <p:spPr>
          <a:xfrm>
            <a:off x="3534081" y="5225068"/>
            <a:ext cx="460382"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PLC</a:t>
            </a:r>
            <a:endParaRPr b="0" i="0" sz="1100" u="none" cap="none" strike="noStrike">
              <a:solidFill>
                <a:schemeClr val="dk1"/>
              </a:solidFill>
              <a:latin typeface="Calibri"/>
              <a:ea typeface="Calibri"/>
              <a:cs typeface="Calibri"/>
              <a:sym typeface="Calibri"/>
            </a:endParaRPr>
          </a:p>
        </p:txBody>
      </p:sp>
      <p:pic>
        <p:nvPicPr>
          <p:cNvPr descr="Cloud server icon Royalty Free Vector Image - VectorStock" id="392" name="Google Shape;392;p27"/>
          <p:cNvPicPr preferRelativeResize="0"/>
          <p:nvPr/>
        </p:nvPicPr>
        <p:blipFill rotWithShape="1">
          <a:blip r:embed="rId5">
            <a:alphaModFix/>
          </a:blip>
          <a:srcRect b="19370" l="7179" r="8148" t="10629"/>
          <a:stretch/>
        </p:blipFill>
        <p:spPr>
          <a:xfrm>
            <a:off x="6940990" y="3362963"/>
            <a:ext cx="1691714" cy="1510459"/>
          </a:xfrm>
          <a:prstGeom prst="rect">
            <a:avLst/>
          </a:prstGeom>
          <a:noFill/>
          <a:ln>
            <a:noFill/>
          </a:ln>
        </p:spPr>
      </p:pic>
      <p:sp>
        <p:nvSpPr>
          <p:cNvPr id="393" name="Google Shape;393;p27"/>
          <p:cNvSpPr txBox="1"/>
          <p:nvPr/>
        </p:nvSpPr>
        <p:spPr>
          <a:xfrm>
            <a:off x="1602592" y="2367708"/>
            <a:ext cx="116891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Street Light 1</a:t>
            </a:r>
            <a:endParaRPr b="1" i="0" sz="1200" u="none" cap="none" strike="noStrike">
              <a:solidFill>
                <a:schemeClr val="dk1"/>
              </a:solidFill>
              <a:latin typeface="Calibri"/>
              <a:ea typeface="Calibri"/>
              <a:cs typeface="Calibri"/>
              <a:sym typeface="Calibri"/>
            </a:endParaRPr>
          </a:p>
        </p:txBody>
      </p:sp>
      <p:sp>
        <p:nvSpPr>
          <p:cNvPr id="394" name="Google Shape;394;p27"/>
          <p:cNvSpPr txBox="1"/>
          <p:nvPr/>
        </p:nvSpPr>
        <p:spPr>
          <a:xfrm>
            <a:off x="1607778" y="4119288"/>
            <a:ext cx="116891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Street Light 2</a:t>
            </a:r>
            <a:endParaRPr b="1" i="0" sz="1200" u="none" cap="none" strike="noStrike">
              <a:solidFill>
                <a:schemeClr val="dk1"/>
              </a:solidFill>
              <a:latin typeface="Calibri"/>
              <a:ea typeface="Calibri"/>
              <a:cs typeface="Calibri"/>
              <a:sym typeface="Calibri"/>
            </a:endParaRPr>
          </a:p>
        </p:txBody>
      </p:sp>
      <p:cxnSp>
        <p:nvCxnSpPr>
          <p:cNvPr id="395" name="Google Shape;395;p27"/>
          <p:cNvCxnSpPr>
            <a:stCxn id="382" idx="3"/>
            <a:endCxn id="392" idx="1"/>
          </p:cNvCxnSpPr>
          <p:nvPr/>
        </p:nvCxnSpPr>
        <p:spPr>
          <a:xfrm>
            <a:off x="4124899" y="3222232"/>
            <a:ext cx="2816100" cy="896100"/>
          </a:xfrm>
          <a:prstGeom prst="bentConnector3">
            <a:avLst>
              <a:gd fmla="val 20506" name="adj1"/>
            </a:avLst>
          </a:prstGeom>
          <a:noFill/>
          <a:ln cap="flat" cmpd="sng" w="12700">
            <a:solidFill>
              <a:schemeClr val="accent1"/>
            </a:solidFill>
            <a:prstDash val="solid"/>
            <a:miter lim="800000"/>
            <a:headEnd len="sm" w="sm" type="none"/>
            <a:tailEnd len="med" w="med" type="triangle"/>
          </a:ln>
        </p:spPr>
      </p:cxnSp>
      <p:cxnSp>
        <p:nvCxnSpPr>
          <p:cNvPr id="396" name="Google Shape;396;p27"/>
          <p:cNvCxnSpPr>
            <a:stCxn id="383" idx="3"/>
            <a:endCxn id="392" idx="1"/>
          </p:cNvCxnSpPr>
          <p:nvPr/>
        </p:nvCxnSpPr>
        <p:spPr>
          <a:xfrm flipH="1" rot="10800000">
            <a:off x="4117924" y="4118334"/>
            <a:ext cx="2823000" cy="846600"/>
          </a:xfrm>
          <a:prstGeom prst="bentConnector3">
            <a:avLst>
              <a:gd fmla="val 20849" name="adj1"/>
            </a:avLst>
          </a:prstGeom>
          <a:noFill/>
          <a:ln cap="flat" cmpd="sng" w="12700">
            <a:solidFill>
              <a:schemeClr val="accent1"/>
            </a:solidFill>
            <a:prstDash val="solid"/>
            <a:miter lim="800000"/>
            <a:headEnd len="sm" w="sm" type="none"/>
            <a:tailEnd len="med" w="med" type="triangle"/>
          </a:ln>
        </p:spPr>
      </p:cxnSp>
      <p:sp>
        <p:nvSpPr>
          <p:cNvPr id="397" name="Google Shape;397;p27"/>
          <p:cNvSpPr txBox="1"/>
          <p:nvPr/>
        </p:nvSpPr>
        <p:spPr>
          <a:xfrm>
            <a:off x="4756637" y="3805634"/>
            <a:ext cx="219803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Internet Connection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(Wifi/3G/4G/5G)</a:t>
            </a:r>
            <a:endParaRPr b="0" i="0" sz="1800" u="none" cap="none" strike="noStrike">
              <a:solidFill>
                <a:schemeClr val="dk1"/>
              </a:solidFill>
              <a:latin typeface="Calibri"/>
              <a:ea typeface="Calibri"/>
              <a:cs typeface="Calibri"/>
              <a:sym typeface="Calibri"/>
            </a:endParaRPr>
          </a:p>
        </p:txBody>
      </p:sp>
      <p:cxnSp>
        <p:nvCxnSpPr>
          <p:cNvPr id="398" name="Google Shape;398;p27"/>
          <p:cNvCxnSpPr>
            <a:stCxn id="399" idx="3"/>
            <a:endCxn id="392" idx="0"/>
          </p:cNvCxnSpPr>
          <p:nvPr/>
        </p:nvCxnSpPr>
        <p:spPr>
          <a:xfrm>
            <a:off x="7359116" y="1911689"/>
            <a:ext cx="427800" cy="1451400"/>
          </a:xfrm>
          <a:prstGeom prst="bentConnector2">
            <a:avLst/>
          </a:prstGeom>
          <a:noFill/>
          <a:ln cap="flat" cmpd="sng" w="12700">
            <a:solidFill>
              <a:schemeClr val="accent1"/>
            </a:solidFill>
            <a:prstDash val="solid"/>
            <a:miter lim="800000"/>
            <a:headEnd len="sm" w="sm" type="none"/>
            <a:tailEnd len="med" w="med" type="triangle"/>
          </a:ln>
        </p:spPr>
      </p:cxnSp>
      <p:sp>
        <p:nvSpPr>
          <p:cNvPr id="400" name="Google Shape;400;p27"/>
          <p:cNvSpPr txBox="1"/>
          <p:nvPr/>
        </p:nvSpPr>
        <p:spPr>
          <a:xfrm>
            <a:off x="5422097" y="1029388"/>
            <a:ext cx="23647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Management System</a:t>
            </a:r>
            <a:endParaRPr b="0" i="0" sz="1800" u="none" cap="none" strike="noStrike">
              <a:solidFill>
                <a:schemeClr val="dk1"/>
              </a:solidFill>
              <a:latin typeface="Calibri"/>
              <a:ea typeface="Calibri"/>
              <a:cs typeface="Calibri"/>
              <a:sym typeface="Calibri"/>
            </a:endParaRPr>
          </a:p>
        </p:txBody>
      </p:sp>
      <p:pic>
        <p:nvPicPr>
          <p:cNvPr descr="EnerPrize ™ Demand Response" id="399" name="Google Shape;399;p27"/>
          <p:cNvPicPr preferRelativeResize="0"/>
          <p:nvPr/>
        </p:nvPicPr>
        <p:blipFill rotWithShape="1">
          <a:blip r:embed="rId6">
            <a:alphaModFix/>
          </a:blip>
          <a:srcRect b="0" l="0" r="0" t="0"/>
          <a:stretch/>
        </p:blipFill>
        <p:spPr>
          <a:xfrm>
            <a:off x="5498840" y="1402267"/>
            <a:ext cx="1860276" cy="1018843"/>
          </a:xfrm>
          <a:prstGeom prst="rect">
            <a:avLst/>
          </a:prstGeom>
          <a:noFill/>
          <a:ln>
            <a:noFill/>
          </a:ln>
        </p:spPr>
      </p:pic>
      <p:sp>
        <p:nvSpPr>
          <p:cNvPr id="401" name="Google Shape;401;p27"/>
          <p:cNvSpPr txBox="1"/>
          <p:nvPr/>
        </p:nvSpPr>
        <p:spPr>
          <a:xfrm>
            <a:off x="5447697" y="6485873"/>
            <a:ext cx="209544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Monitoring System</a:t>
            </a:r>
            <a:endParaRPr b="0" i="0" sz="1800" u="none" cap="none" strike="noStrike">
              <a:solidFill>
                <a:schemeClr val="dk1"/>
              </a:solidFill>
              <a:latin typeface="Calibri"/>
              <a:ea typeface="Calibri"/>
              <a:cs typeface="Calibri"/>
              <a:sym typeface="Calibri"/>
            </a:endParaRPr>
          </a:p>
        </p:txBody>
      </p:sp>
      <p:pic>
        <p:nvPicPr>
          <p:cNvPr descr="Yotta adds &amp;#39;Blueprints&amp;#39; feature to new version of its asset management  platform | Traffic Technology Today" id="402" name="Google Shape;402;p27"/>
          <p:cNvPicPr preferRelativeResize="0"/>
          <p:nvPr/>
        </p:nvPicPr>
        <p:blipFill rotWithShape="1">
          <a:blip r:embed="rId7">
            <a:alphaModFix/>
          </a:blip>
          <a:srcRect b="0" l="0" r="0" t="0"/>
          <a:stretch/>
        </p:blipFill>
        <p:spPr>
          <a:xfrm>
            <a:off x="5372385" y="5347926"/>
            <a:ext cx="2113187" cy="1180366"/>
          </a:xfrm>
          <a:prstGeom prst="rect">
            <a:avLst/>
          </a:prstGeom>
          <a:noFill/>
          <a:ln>
            <a:noFill/>
          </a:ln>
        </p:spPr>
      </p:pic>
      <p:cxnSp>
        <p:nvCxnSpPr>
          <p:cNvPr id="403" name="Google Shape;403;p27"/>
          <p:cNvCxnSpPr>
            <a:stCxn id="402" idx="3"/>
            <a:endCxn id="392" idx="2"/>
          </p:cNvCxnSpPr>
          <p:nvPr/>
        </p:nvCxnSpPr>
        <p:spPr>
          <a:xfrm flipH="1" rot="10800000">
            <a:off x="7485572" y="4873409"/>
            <a:ext cx="301200" cy="1064700"/>
          </a:xfrm>
          <a:prstGeom prst="bentConnector2">
            <a:avLst/>
          </a:prstGeom>
          <a:noFill/>
          <a:ln cap="flat" cmpd="sng" w="12700">
            <a:solidFill>
              <a:schemeClr val="accent1"/>
            </a:solidFill>
            <a:prstDash val="solid"/>
            <a:miter lim="800000"/>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8"/>
          <p:cNvSpPr txBox="1"/>
          <p:nvPr>
            <p:ph idx="1" type="body"/>
          </p:nvPr>
        </p:nvSpPr>
        <p:spPr>
          <a:xfrm>
            <a:off x="38529" y="6018835"/>
            <a:ext cx="9010221" cy="701440"/>
          </a:xfrm>
          <a:prstGeom prst="rect">
            <a:avLst/>
          </a:prstGeom>
          <a:noFill/>
          <a:ln>
            <a:noFill/>
          </a:ln>
        </p:spPr>
        <p:txBody>
          <a:bodyPr anchorCtr="0" anchor="t" bIns="45700" lIns="91425" spcFirstLastPara="1" rIns="91425" wrap="square" tIns="45700">
            <a:normAutofit/>
          </a:bodyPr>
          <a:lstStyle/>
          <a:p>
            <a:pPr indent="-256026" lvl="0" marL="365751" rtl="0" algn="l">
              <a:lnSpc>
                <a:spcPct val="100000"/>
              </a:lnSpc>
              <a:spcBef>
                <a:spcPts val="0"/>
              </a:spcBef>
              <a:spcAft>
                <a:spcPts val="0"/>
              </a:spcAft>
              <a:buSzPts val="2600"/>
              <a:buFont typeface="Noto Sans Symbols"/>
              <a:buChar char="▪"/>
            </a:pPr>
            <a:r>
              <a:rPr lang="en-US"/>
              <a:t>Smart warehouse applications</a:t>
            </a:r>
            <a:endParaRPr/>
          </a:p>
        </p:txBody>
      </p:sp>
      <p:sp>
        <p:nvSpPr>
          <p:cNvPr id="409" name="Google Shape;409;p28"/>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Autonomous Robots</a:t>
            </a:r>
            <a:endParaRPr/>
          </a:p>
        </p:txBody>
      </p:sp>
      <p:pic>
        <p:nvPicPr>
          <p:cNvPr descr="No photo description available." id="410" name="Google Shape;410;p28"/>
          <p:cNvPicPr preferRelativeResize="0"/>
          <p:nvPr/>
        </p:nvPicPr>
        <p:blipFill rotWithShape="1">
          <a:blip r:embed="rId3">
            <a:alphaModFix/>
          </a:blip>
          <a:srcRect b="17558" l="6774" r="13779" t="15537"/>
          <a:stretch/>
        </p:blipFill>
        <p:spPr>
          <a:xfrm>
            <a:off x="670109" y="1447715"/>
            <a:ext cx="7747059" cy="43481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9"/>
          <p:cNvSpPr txBox="1"/>
          <p:nvPr>
            <p:ph type="ctrTitle"/>
          </p:nvPr>
        </p:nvSpPr>
        <p:spPr>
          <a:xfrm>
            <a:off x="233797" y="971550"/>
            <a:ext cx="8650783" cy="2511647"/>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FFFF00"/>
              </a:buClr>
              <a:buSzPts val="4400"/>
              <a:buFont typeface="Impact"/>
              <a:buNone/>
            </a:pPr>
            <a:r>
              <a:rPr lang="en-US">
                <a:solidFill>
                  <a:srgbClr val="FFFF00"/>
                </a:solidFill>
              </a:rPr>
              <a:t>Edge Computing in Internet of Things Applications</a:t>
            </a:r>
            <a:endParaRPr/>
          </a:p>
        </p:txBody>
      </p:sp>
      <p:pic>
        <p:nvPicPr>
          <p:cNvPr descr="Edge computing Tại sao Edge Computing lại quan trọng trong IoT?" id="417" name="Google Shape;417;p29"/>
          <p:cNvPicPr preferRelativeResize="0"/>
          <p:nvPr/>
        </p:nvPicPr>
        <p:blipFill rotWithShape="1">
          <a:blip r:embed="rId3">
            <a:alphaModFix/>
          </a:blip>
          <a:srcRect b="0" l="0" r="0" t="0"/>
          <a:stretch/>
        </p:blipFill>
        <p:spPr>
          <a:xfrm>
            <a:off x="361481" y="4069080"/>
            <a:ext cx="4606759" cy="2486779"/>
          </a:xfrm>
          <a:prstGeom prst="rect">
            <a:avLst/>
          </a:prstGeom>
          <a:noFill/>
          <a:ln>
            <a:noFill/>
          </a:ln>
        </p:spPr>
      </p:pic>
      <p:pic>
        <p:nvPicPr>
          <p:cNvPr descr="NVIDIA Jetson Xavier NX : World&amp;#39;s Smallest AI Supercomputer » Tech ARP" id="418" name="Google Shape;418;p29"/>
          <p:cNvPicPr preferRelativeResize="0"/>
          <p:nvPr/>
        </p:nvPicPr>
        <p:blipFill rotWithShape="1">
          <a:blip r:embed="rId4">
            <a:alphaModFix/>
          </a:blip>
          <a:srcRect b="0" l="0" r="0" t="0"/>
          <a:stretch/>
        </p:blipFill>
        <p:spPr>
          <a:xfrm>
            <a:off x="5565775" y="4335780"/>
            <a:ext cx="3028950" cy="15144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0"/>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Edge Computing</a:t>
            </a:r>
            <a:endParaRPr/>
          </a:p>
        </p:txBody>
      </p:sp>
      <p:pic>
        <p:nvPicPr>
          <p:cNvPr descr="IoT and Predictive Analytics: Fog and Edge Computing for Industries versus  Cloud (19.1.2018) - LeanBI" id="425" name="Google Shape;425;p30"/>
          <p:cNvPicPr preferRelativeResize="0"/>
          <p:nvPr>
            <p:ph idx="1" type="body"/>
          </p:nvPr>
        </p:nvPicPr>
        <p:blipFill rotWithShape="1">
          <a:blip r:embed="rId3">
            <a:alphaModFix/>
          </a:blip>
          <a:srcRect b="0" l="0" r="0" t="0"/>
          <a:stretch/>
        </p:blipFill>
        <p:spPr>
          <a:xfrm>
            <a:off x="38529" y="1559352"/>
            <a:ext cx="9010650" cy="450229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1"/>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Combine it with AI = Edge AI</a:t>
            </a:r>
            <a:endParaRPr/>
          </a:p>
        </p:txBody>
      </p:sp>
      <p:pic>
        <p:nvPicPr>
          <p:cNvPr descr="Machine Learning Model Optimization for Intelligent Edge | by Adnan Khan |  The Startup | Medium" id="432" name="Google Shape;432;p31"/>
          <p:cNvPicPr preferRelativeResize="0"/>
          <p:nvPr/>
        </p:nvPicPr>
        <p:blipFill rotWithShape="1">
          <a:blip r:embed="rId3">
            <a:alphaModFix/>
          </a:blip>
          <a:srcRect b="0" l="0" r="0" t="0"/>
          <a:stretch/>
        </p:blipFill>
        <p:spPr>
          <a:xfrm>
            <a:off x="177732" y="1341121"/>
            <a:ext cx="8731815" cy="3271520"/>
          </a:xfrm>
          <a:prstGeom prst="rect">
            <a:avLst/>
          </a:prstGeom>
          <a:noFill/>
          <a:ln>
            <a:noFill/>
          </a:ln>
        </p:spPr>
      </p:pic>
      <p:sp>
        <p:nvSpPr>
          <p:cNvPr id="433" name="Google Shape;433;p31"/>
          <p:cNvSpPr txBox="1"/>
          <p:nvPr>
            <p:ph idx="1" type="body"/>
          </p:nvPr>
        </p:nvSpPr>
        <p:spPr>
          <a:xfrm>
            <a:off x="38529" y="4191000"/>
            <a:ext cx="9010221" cy="2529275"/>
          </a:xfrm>
          <a:prstGeom prst="rect">
            <a:avLst/>
          </a:prstGeom>
          <a:noFill/>
          <a:ln>
            <a:noFill/>
          </a:ln>
        </p:spPr>
        <p:txBody>
          <a:bodyPr anchorCtr="0" anchor="t" bIns="45700" lIns="91425" spcFirstLastPara="1" rIns="91425" wrap="square" tIns="45700">
            <a:normAutofit lnSpcReduction="10000"/>
          </a:bodyPr>
          <a:lstStyle/>
          <a:p>
            <a:pPr indent="-256026" lvl="0" marL="365751" rtl="0" algn="l">
              <a:lnSpc>
                <a:spcPct val="100000"/>
              </a:lnSpc>
              <a:spcBef>
                <a:spcPts val="0"/>
              </a:spcBef>
              <a:spcAft>
                <a:spcPts val="0"/>
              </a:spcAft>
              <a:buSzPts val="2800"/>
              <a:buFont typeface="Noto Sans Symbols"/>
              <a:buChar char="▪"/>
            </a:pPr>
            <a:r>
              <a:rPr lang="en-US" sz="2800"/>
              <a:t>Edge AI overcomes the latency of data and </a:t>
            </a:r>
            <a:r>
              <a:rPr b="1" lang="en-US" sz="2800"/>
              <a:t>complex computations:</a:t>
            </a:r>
            <a:endParaRPr/>
          </a:p>
          <a:p>
            <a:pPr indent="-246882" lvl="1" marL="658352" rtl="0" algn="just">
              <a:lnSpc>
                <a:spcPct val="100000"/>
              </a:lnSpc>
              <a:spcBef>
                <a:spcPts val="300"/>
              </a:spcBef>
              <a:spcAft>
                <a:spcPts val="0"/>
              </a:spcAft>
              <a:buSzPts val="2400"/>
              <a:buChar char="▫"/>
            </a:pPr>
            <a:r>
              <a:rPr lang="en-US"/>
              <a:t>Increase in levels of Automation</a:t>
            </a:r>
            <a:endParaRPr sz="2600"/>
          </a:p>
          <a:p>
            <a:pPr indent="-246882" lvl="1" marL="658352" rtl="0" algn="just">
              <a:lnSpc>
                <a:spcPct val="100000"/>
              </a:lnSpc>
              <a:spcBef>
                <a:spcPts val="300"/>
              </a:spcBef>
              <a:spcAft>
                <a:spcPts val="0"/>
              </a:spcAft>
              <a:buSzPts val="2400"/>
              <a:buChar char="▫"/>
            </a:pPr>
            <a:r>
              <a:rPr lang="en-US"/>
              <a:t>Digital Twins for Advanced Analytics</a:t>
            </a:r>
            <a:endParaRPr/>
          </a:p>
          <a:p>
            <a:pPr indent="-246882" lvl="1" marL="658352" rtl="0" algn="just">
              <a:lnSpc>
                <a:spcPct val="100000"/>
              </a:lnSpc>
              <a:spcBef>
                <a:spcPts val="300"/>
              </a:spcBef>
              <a:spcAft>
                <a:spcPts val="0"/>
              </a:spcAft>
              <a:buSzPts val="2400"/>
              <a:buChar char="▫"/>
            </a:pPr>
            <a:r>
              <a:rPr lang="en-US"/>
              <a:t>Real-Time Decision Making</a:t>
            </a:r>
            <a:endParaRPr/>
          </a:p>
          <a:p>
            <a:pPr indent="-246882" lvl="1" marL="658352" rtl="0" algn="just">
              <a:lnSpc>
                <a:spcPct val="100000"/>
              </a:lnSpc>
              <a:spcBef>
                <a:spcPts val="300"/>
              </a:spcBef>
              <a:spcAft>
                <a:spcPts val="0"/>
              </a:spcAft>
              <a:buSzPts val="2400"/>
              <a:buChar char="▫"/>
            </a:pPr>
            <a:r>
              <a:rPr lang="en-US"/>
              <a:t>Edge Inference and Training</a:t>
            </a:r>
            <a:endParaRPr/>
          </a:p>
          <a:p>
            <a:pPr indent="-90926" lvl="0" marL="365751" rtl="0" algn="l">
              <a:lnSpc>
                <a:spcPct val="100000"/>
              </a:lnSpc>
              <a:spcBef>
                <a:spcPts val="300"/>
              </a:spcBef>
              <a:spcAft>
                <a:spcPts val="0"/>
              </a:spcAft>
              <a:buSzPts val="2600"/>
              <a:buFont typeface="Noto Sans Symbol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2"/>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Edge AI on Embedded Platform</a:t>
            </a:r>
            <a:endParaRPr/>
          </a:p>
        </p:txBody>
      </p:sp>
      <p:pic>
        <p:nvPicPr>
          <p:cNvPr descr="AI Edge Chips: Nvidia Jetson Xavier NX, AGX Xavier, Google Coral Edge TPU &amp;amp;  Startups | by Jonathan Hui | Aug, 2020 | Medium | Medium" id="439" name="Google Shape;439;p32"/>
          <p:cNvPicPr preferRelativeResize="0"/>
          <p:nvPr/>
        </p:nvPicPr>
        <p:blipFill rotWithShape="1">
          <a:blip r:embed="rId3">
            <a:alphaModFix/>
          </a:blip>
          <a:srcRect b="0" l="0" r="0" t="0"/>
          <a:stretch/>
        </p:blipFill>
        <p:spPr>
          <a:xfrm>
            <a:off x="191821" y="1391427"/>
            <a:ext cx="8703637" cy="3722013"/>
          </a:xfrm>
          <a:prstGeom prst="rect">
            <a:avLst/>
          </a:prstGeom>
          <a:noFill/>
          <a:ln>
            <a:noFill/>
          </a:ln>
        </p:spPr>
      </p:pic>
      <p:pic>
        <p:nvPicPr>
          <p:cNvPr descr="Amazon.com: NVIDIA Jetson Xavier NX Developer Kit (812674024318) :  Electronics" id="440" name="Google Shape;440;p32"/>
          <p:cNvPicPr preferRelativeResize="0"/>
          <p:nvPr/>
        </p:nvPicPr>
        <p:blipFill rotWithShape="1">
          <a:blip r:embed="rId4">
            <a:alphaModFix/>
          </a:blip>
          <a:srcRect b="0" l="0" r="0" t="0"/>
          <a:stretch/>
        </p:blipFill>
        <p:spPr>
          <a:xfrm>
            <a:off x="6598023" y="5126887"/>
            <a:ext cx="2048436" cy="1700074"/>
          </a:xfrm>
          <a:prstGeom prst="rect">
            <a:avLst/>
          </a:prstGeom>
          <a:noFill/>
          <a:ln>
            <a:noFill/>
          </a:ln>
        </p:spPr>
      </p:pic>
      <p:sp>
        <p:nvSpPr>
          <p:cNvPr id="441" name="Google Shape;441;p32"/>
          <p:cNvSpPr/>
          <p:nvPr/>
        </p:nvSpPr>
        <p:spPr>
          <a:xfrm>
            <a:off x="766482" y="5607592"/>
            <a:ext cx="49485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F1111"/>
                </a:solidFill>
                <a:latin typeface="Arial"/>
                <a:ea typeface="Arial"/>
                <a:cs typeface="Arial"/>
                <a:sym typeface="Arial"/>
              </a:rPr>
              <a:t>384 NVIDIA CUDA cores and 48 Tensor Cores</a:t>
            </a:r>
            <a:endParaRPr b="0"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3"/>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PyCoral [https://coral.ai/products/]</a:t>
            </a:r>
            <a:endParaRPr/>
          </a:p>
        </p:txBody>
      </p:sp>
      <p:pic>
        <p:nvPicPr>
          <p:cNvPr id="447" name="Google Shape;447;p33"/>
          <p:cNvPicPr preferRelativeResize="0"/>
          <p:nvPr/>
        </p:nvPicPr>
        <p:blipFill rotWithShape="1">
          <a:blip r:embed="rId3">
            <a:alphaModFix/>
          </a:blip>
          <a:srcRect b="14300" l="10232" r="10624" t="33201"/>
          <a:stretch/>
        </p:blipFill>
        <p:spPr>
          <a:xfrm>
            <a:off x="480484" y="1349688"/>
            <a:ext cx="6843130" cy="2553407"/>
          </a:xfrm>
          <a:prstGeom prst="rect">
            <a:avLst/>
          </a:prstGeom>
          <a:noFill/>
          <a:ln>
            <a:noFill/>
          </a:ln>
        </p:spPr>
      </p:pic>
      <p:pic>
        <p:nvPicPr>
          <p:cNvPr id="448" name="Google Shape;448;p33"/>
          <p:cNvPicPr preferRelativeResize="0"/>
          <p:nvPr/>
        </p:nvPicPr>
        <p:blipFill rotWithShape="1">
          <a:blip r:embed="rId4">
            <a:alphaModFix/>
          </a:blip>
          <a:srcRect b="12901" l="10625" r="12988" t="21300"/>
          <a:stretch/>
        </p:blipFill>
        <p:spPr>
          <a:xfrm>
            <a:off x="-1" y="4027990"/>
            <a:ext cx="5555267" cy="2691727"/>
          </a:xfrm>
          <a:prstGeom prst="rect">
            <a:avLst/>
          </a:prstGeom>
          <a:noFill/>
          <a:ln>
            <a:noFill/>
          </a:ln>
        </p:spPr>
      </p:pic>
      <p:pic>
        <p:nvPicPr>
          <p:cNvPr id="449" name="Google Shape;449;p33"/>
          <p:cNvPicPr preferRelativeResize="0"/>
          <p:nvPr/>
        </p:nvPicPr>
        <p:blipFill rotWithShape="1">
          <a:blip r:embed="rId5">
            <a:alphaModFix/>
          </a:blip>
          <a:srcRect b="0" l="0" r="0" t="0"/>
          <a:stretch/>
        </p:blipFill>
        <p:spPr>
          <a:xfrm>
            <a:off x="5778155" y="4363656"/>
            <a:ext cx="3090917" cy="175935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4"/>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Train an AI Model</a:t>
            </a:r>
            <a:endParaRPr/>
          </a:p>
        </p:txBody>
      </p:sp>
      <p:pic>
        <p:nvPicPr>
          <p:cNvPr descr="A simple way to explain how to build an AI system | by Roger Chua |  Becoming Human: Artificial Intelligence Magazine" id="455" name="Google Shape;455;p34"/>
          <p:cNvPicPr preferRelativeResize="0"/>
          <p:nvPr>
            <p:ph idx="1" type="body"/>
          </p:nvPr>
        </p:nvPicPr>
        <p:blipFill rotWithShape="1">
          <a:blip r:embed="rId3">
            <a:alphaModFix/>
          </a:blip>
          <a:srcRect b="0" l="0" r="0" t="0"/>
          <a:stretch/>
        </p:blipFill>
        <p:spPr>
          <a:xfrm>
            <a:off x="38529" y="1702816"/>
            <a:ext cx="9010650" cy="4151503"/>
          </a:xfrm>
          <a:prstGeom prst="rect">
            <a:avLst/>
          </a:prstGeom>
          <a:noFill/>
          <a:ln>
            <a:noFill/>
          </a:ln>
        </p:spPr>
      </p:pic>
      <p:sp>
        <p:nvSpPr>
          <p:cNvPr id="456" name="Google Shape;456;p34"/>
          <p:cNvSpPr txBox="1"/>
          <p:nvPr/>
        </p:nvSpPr>
        <p:spPr>
          <a:xfrm>
            <a:off x="6768470" y="1788160"/>
            <a:ext cx="2146229"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Calibri"/>
                <a:ea typeface="Calibri"/>
                <a:cs typeface="Calibri"/>
                <a:sym typeface="Calibri"/>
              </a:rPr>
              <a:t>Application Dev</a:t>
            </a:r>
            <a:endParaRPr b="0" i="0" sz="2400" u="none" cap="none" strike="noStrike">
              <a:solidFill>
                <a:srgbClr val="7F7F7F"/>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5"/>
          <p:cNvSpPr txBox="1"/>
          <p:nvPr>
            <p:ph idx="1" type="body"/>
          </p:nvPr>
        </p:nvSpPr>
        <p:spPr>
          <a:xfrm>
            <a:off x="38529" y="1283517"/>
            <a:ext cx="9010221" cy="5436758"/>
          </a:xfrm>
          <a:prstGeom prst="rect">
            <a:avLst/>
          </a:prstGeom>
          <a:noFill/>
          <a:ln>
            <a:noFill/>
          </a:ln>
        </p:spPr>
        <p:txBody>
          <a:bodyPr anchorCtr="0" anchor="t" bIns="45700" lIns="91425" spcFirstLastPara="1" rIns="91425" wrap="square" tIns="45700">
            <a:normAutofit/>
          </a:bodyPr>
          <a:lstStyle/>
          <a:p>
            <a:pPr indent="-256026" lvl="0" marL="365751" rtl="0" algn="l">
              <a:lnSpc>
                <a:spcPct val="100000"/>
              </a:lnSpc>
              <a:spcBef>
                <a:spcPts val="0"/>
              </a:spcBef>
              <a:spcAft>
                <a:spcPts val="0"/>
              </a:spcAft>
              <a:buSzPts val="2600"/>
              <a:buFont typeface="Noto Sans Symbols"/>
              <a:buChar char="▪"/>
            </a:pPr>
            <a:r>
              <a:rPr lang="en-US"/>
              <a:t>https://teachablemachine.withgoogle.com/train</a:t>
            </a:r>
            <a:endParaRPr/>
          </a:p>
        </p:txBody>
      </p:sp>
      <p:sp>
        <p:nvSpPr>
          <p:cNvPr id="462" name="Google Shape;462;p35"/>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Demo with Google TM</a:t>
            </a:r>
            <a:endParaRPr/>
          </a:p>
        </p:txBody>
      </p:sp>
      <p:pic>
        <p:nvPicPr>
          <p:cNvPr id="463" name="Google Shape;463;p35"/>
          <p:cNvPicPr preferRelativeResize="0"/>
          <p:nvPr/>
        </p:nvPicPr>
        <p:blipFill rotWithShape="1">
          <a:blip r:embed="rId3">
            <a:alphaModFix/>
          </a:blip>
          <a:srcRect b="9258" l="14872" r="16409" t="28973"/>
          <a:stretch/>
        </p:blipFill>
        <p:spPr>
          <a:xfrm>
            <a:off x="234462" y="2157046"/>
            <a:ext cx="8579043" cy="433753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4d5eb6d907_0_10"/>
          <p:cNvSpPr txBox="1"/>
          <p:nvPr>
            <p:ph idx="4294967295" type="title"/>
          </p:nvPr>
        </p:nvSpPr>
        <p:spPr>
          <a:xfrm>
            <a:off x="685800" y="152400"/>
            <a:ext cx="77724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Calibri"/>
              <a:buNone/>
            </a:pPr>
            <a:r>
              <a:rPr lang="en-US" sz="3600"/>
              <a:t>Industry 4.0 (I4)</a:t>
            </a:r>
            <a:endParaRPr/>
          </a:p>
        </p:txBody>
      </p:sp>
      <p:pic>
        <p:nvPicPr>
          <p:cNvPr descr="Screen Shot 2017-06-03 at 21.45.11.png" id="134" name="Google Shape;134;g24d5eb6d907_0_10"/>
          <p:cNvPicPr preferRelativeResize="0"/>
          <p:nvPr/>
        </p:nvPicPr>
        <p:blipFill rotWithShape="1">
          <a:blip r:embed="rId3">
            <a:alphaModFix/>
          </a:blip>
          <a:srcRect b="0" l="0" r="0" t="0"/>
          <a:stretch/>
        </p:blipFill>
        <p:spPr>
          <a:xfrm>
            <a:off x="457200" y="914400"/>
            <a:ext cx="8548687" cy="53340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6"/>
          <p:cNvSpPr txBox="1"/>
          <p:nvPr>
            <p:ph type="ctrTitle"/>
          </p:nvPr>
        </p:nvSpPr>
        <p:spPr>
          <a:xfrm>
            <a:off x="233797" y="971550"/>
            <a:ext cx="8650783" cy="2511647"/>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FFFF00"/>
              </a:buClr>
              <a:buSzPts val="4400"/>
              <a:buFont typeface="Impact"/>
              <a:buNone/>
            </a:pPr>
            <a:r>
              <a:rPr lang="en-US">
                <a:solidFill>
                  <a:srgbClr val="FFFF00"/>
                </a:solidFill>
              </a:rPr>
              <a:t>WSL on Windows</a:t>
            </a:r>
            <a:br>
              <a:rPr lang="en-US">
                <a:solidFill>
                  <a:srgbClr val="FFFF00"/>
                </a:solidFill>
              </a:rPr>
            </a:br>
            <a:r>
              <a:rPr lang="en-US">
                <a:solidFill>
                  <a:srgbClr val="FFFF00"/>
                </a:solidFill>
              </a:rPr>
              <a:t>(Windows Subsystem Linux)</a:t>
            </a:r>
            <a:endParaRPr/>
          </a:p>
        </p:txBody>
      </p:sp>
      <p:pic>
        <p:nvPicPr>
          <p:cNvPr descr="WSL 2 promete ser 13 vezes mais rápido no novo Windows 10 - SempreUpdate" id="470" name="Google Shape;470;p36"/>
          <p:cNvPicPr preferRelativeResize="0"/>
          <p:nvPr/>
        </p:nvPicPr>
        <p:blipFill rotWithShape="1">
          <a:blip r:embed="rId3">
            <a:alphaModFix/>
          </a:blip>
          <a:srcRect b="0" l="0" r="0" t="0"/>
          <a:stretch/>
        </p:blipFill>
        <p:spPr>
          <a:xfrm>
            <a:off x="0" y="4122420"/>
            <a:ext cx="5135877" cy="2567939"/>
          </a:xfrm>
          <a:prstGeom prst="rect">
            <a:avLst/>
          </a:prstGeom>
          <a:noFill/>
          <a:ln>
            <a:noFill/>
          </a:ln>
        </p:spPr>
      </p:pic>
      <p:pic>
        <p:nvPicPr>
          <p:cNvPr descr="Difference Between C and Python - InterviewBit" id="471" name="Google Shape;471;p36"/>
          <p:cNvPicPr preferRelativeResize="0"/>
          <p:nvPr/>
        </p:nvPicPr>
        <p:blipFill rotWithShape="1">
          <a:blip r:embed="rId4">
            <a:alphaModFix/>
          </a:blip>
          <a:srcRect b="10720" l="0" r="0" t="0"/>
          <a:stretch/>
        </p:blipFill>
        <p:spPr>
          <a:xfrm>
            <a:off x="5135877" y="4543401"/>
            <a:ext cx="3959225" cy="17259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7"/>
          <p:cNvSpPr txBox="1"/>
          <p:nvPr>
            <p:ph idx="1" type="body"/>
          </p:nvPr>
        </p:nvSpPr>
        <p:spPr>
          <a:xfrm>
            <a:off x="38529" y="1283517"/>
            <a:ext cx="9010221" cy="5436758"/>
          </a:xfrm>
          <a:prstGeom prst="rect">
            <a:avLst/>
          </a:prstGeom>
          <a:noFill/>
          <a:ln>
            <a:noFill/>
          </a:ln>
        </p:spPr>
        <p:txBody>
          <a:bodyPr anchorCtr="0" anchor="t" bIns="45700" lIns="91425" spcFirstLastPara="1" rIns="91425" wrap="square" tIns="45700">
            <a:normAutofit/>
          </a:bodyPr>
          <a:lstStyle/>
          <a:p>
            <a:pPr indent="-256026" lvl="0" marL="365751" rtl="0" algn="l">
              <a:lnSpc>
                <a:spcPct val="100000"/>
              </a:lnSpc>
              <a:spcBef>
                <a:spcPts val="0"/>
              </a:spcBef>
              <a:spcAft>
                <a:spcPts val="0"/>
              </a:spcAft>
              <a:buSzPts val="2600"/>
              <a:buFont typeface="Noto Sans Symbols"/>
              <a:buChar char="▪"/>
            </a:pPr>
            <a:r>
              <a:rPr lang="en-US"/>
              <a:t>Can be found on Microsoft Store</a:t>
            </a:r>
            <a:endParaRPr/>
          </a:p>
        </p:txBody>
      </p:sp>
      <p:sp>
        <p:nvSpPr>
          <p:cNvPr id="477" name="Google Shape;477;p37"/>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WSL on Windows</a:t>
            </a:r>
            <a:endParaRPr/>
          </a:p>
        </p:txBody>
      </p:sp>
      <p:pic>
        <p:nvPicPr>
          <p:cNvPr id="478" name="Google Shape;478;p37"/>
          <p:cNvPicPr preferRelativeResize="0"/>
          <p:nvPr/>
        </p:nvPicPr>
        <p:blipFill rotWithShape="1">
          <a:blip r:embed="rId3">
            <a:alphaModFix/>
          </a:blip>
          <a:srcRect b="16813" l="165" r="36001" t="222"/>
          <a:stretch/>
        </p:blipFill>
        <p:spPr>
          <a:xfrm>
            <a:off x="1188720" y="1830195"/>
            <a:ext cx="6688930" cy="489007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8"/>
          <p:cNvSpPr txBox="1"/>
          <p:nvPr>
            <p:ph idx="1" type="body"/>
          </p:nvPr>
        </p:nvSpPr>
        <p:spPr>
          <a:xfrm>
            <a:off x="38529" y="1322192"/>
            <a:ext cx="9010200" cy="5436900"/>
          </a:xfrm>
          <a:prstGeom prst="rect">
            <a:avLst/>
          </a:prstGeom>
          <a:noFill/>
          <a:ln>
            <a:noFill/>
          </a:ln>
        </p:spPr>
        <p:txBody>
          <a:bodyPr anchorCtr="0" anchor="t" bIns="45700" lIns="91425" spcFirstLastPara="1" rIns="91425" wrap="square" tIns="45700">
            <a:normAutofit/>
          </a:bodyPr>
          <a:lstStyle/>
          <a:p>
            <a:pPr indent="-256025" lvl="0" marL="365751" rtl="0" algn="l">
              <a:lnSpc>
                <a:spcPct val="100000"/>
              </a:lnSpc>
              <a:spcBef>
                <a:spcPts val="0"/>
              </a:spcBef>
              <a:spcAft>
                <a:spcPts val="0"/>
              </a:spcAft>
              <a:buSzPts val="2600"/>
              <a:buFont typeface="Noto Sans Symbols"/>
              <a:buChar char="▪"/>
            </a:pPr>
            <a:r>
              <a:rPr lang="en-US"/>
              <a:t>sudo nano first_demo.c</a:t>
            </a:r>
            <a:endParaRPr/>
          </a:p>
          <a:p>
            <a:pPr indent="-256025" lvl="0" marL="365751" rtl="0" algn="l">
              <a:lnSpc>
                <a:spcPct val="100000"/>
              </a:lnSpc>
              <a:spcBef>
                <a:spcPts val="300"/>
              </a:spcBef>
              <a:spcAft>
                <a:spcPts val="0"/>
              </a:spcAft>
              <a:buSzPts val="2600"/>
              <a:buFont typeface="Noto Sans Symbols"/>
              <a:buChar char="▪"/>
            </a:pPr>
            <a:r>
              <a:rPr lang="en-US"/>
              <a:t>Implement your program</a:t>
            </a:r>
            <a:endParaRPr/>
          </a:p>
          <a:p>
            <a:pPr indent="-256025" lvl="0" marL="365751" rtl="0" algn="l">
              <a:lnSpc>
                <a:spcPct val="100000"/>
              </a:lnSpc>
              <a:spcBef>
                <a:spcPts val="300"/>
              </a:spcBef>
              <a:spcAft>
                <a:spcPts val="0"/>
              </a:spcAft>
              <a:buSzPts val="2600"/>
              <a:buFont typeface="Noto Sans Symbols"/>
              <a:buChar char="▪"/>
            </a:pPr>
            <a:r>
              <a:rPr lang="en-US"/>
              <a:t>Ctrl X 🡪 Y(es) 🡪 Enter to finish </a:t>
            </a:r>
            <a:endParaRPr/>
          </a:p>
        </p:txBody>
      </p:sp>
      <p:sp>
        <p:nvSpPr>
          <p:cNvPr id="484" name="Google Shape;484;p38"/>
          <p:cNvSpPr txBox="1"/>
          <p:nvPr>
            <p:ph type="title"/>
          </p:nvPr>
        </p:nvSpPr>
        <p:spPr>
          <a:xfrm>
            <a:off x="38529" y="475180"/>
            <a:ext cx="9010200" cy="749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C Program on WSL</a:t>
            </a:r>
            <a:endParaRPr/>
          </a:p>
        </p:txBody>
      </p:sp>
      <p:pic>
        <p:nvPicPr>
          <p:cNvPr id="485" name="Google Shape;485;p38"/>
          <p:cNvPicPr preferRelativeResize="0"/>
          <p:nvPr/>
        </p:nvPicPr>
        <p:blipFill rotWithShape="1">
          <a:blip r:embed="rId3">
            <a:alphaModFix/>
          </a:blip>
          <a:srcRect b="67777" l="0" r="64249" t="2889"/>
          <a:stretch/>
        </p:blipFill>
        <p:spPr>
          <a:xfrm>
            <a:off x="1303021" y="3535670"/>
            <a:ext cx="6537960" cy="30175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24f3043e271_5_0"/>
          <p:cNvSpPr txBox="1"/>
          <p:nvPr>
            <p:ph idx="1" type="body"/>
          </p:nvPr>
        </p:nvSpPr>
        <p:spPr>
          <a:xfrm>
            <a:off x="38529" y="1283517"/>
            <a:ext cx="9010200" cy="5436900"/>
          </a:xfrm>
          <a:prstGeom prst="rect">
            <a:avLst/>
          </a:prstGeom>
        </p:spPr>
        <p:txBody>
          <a:bodyPr anchorCtr="0" anchor="t" bIns="45700" lIns="91425" spcFirstLastPara="1" rIns="91425" wrap="square" tIns="45700">
            <a:normAutofit/>
          </a:bodyPr>
          <a:lstStyle/>
          <a:p>
            <a:pPr indent="0" lvl="0" marL="0" rtl="0" algn="l">
              <a:spcBef>
                <a:spcPts val="300"/>
              </a:spcBef>
              <a:spcAft>
                <a:spcPts val="0"/>
              </a:spcAft>
              <a:buNone/>
            </a:pPr>
            <a:r>
              <a:t/>
            </a:r>
            <a:endParaRPr/>
          </a:p>
        </p:txBody>
      </p:sp>
      <p:sp>
        <p:nvSpPr>
          <p:cNvPr id="492" name="Google Shape;492;g24f3043e271_5_0"/>
          <p:cNvSpPr txBox="1"/>
          <p:nvPr>
            <p:ph type="title"/>
          </p:nvPr>
        </p:nvSpPr>
        <p:spPr>
          <a:xfrm>
            <a:off x="38529" y="475180"/>
            <a:ext cx="9010200" cy="74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9"/>
          <p:cNvSpPr txBox="1"/>
          <p:nvPr>
            <p:ph idx="1" type="body"/>
          </p:nvPr>
        </p:nvSpPr>
        <p:spPr>
          <a:xfrm>
            <a:off x="38529" y="1283517"/>
            <a:ext cx="9010200" cy="5436900"/>
          </a:xfrm>
          <a:prstGeom prst="rect">
            <a:avLst/>
          </a:prstGeom>
          <a:noFill/>
          <a:ln>
            <a:noFill/>
          </a:ln>
        </p:spPr>
        <p:txBody>
          <a:bodyPr anchorCtr="0" anchor="t" bIns="45700" lIns="91425" spcFirstLastPara="1" rIns="91425" wrap="square" tIns="45700">
            <a:normAutofit/>
          </a:bodyPr>
          <a:lstStyle/>
          <a:p>
            <a:pPr indent="-256025" lvl="0" marL="365751" rtl="0" algn="l">
              <a:lnSpc>
                <a:spcPct val="100000"/>
              </a:lnSpc>
              <a:spcBef>
                <a:spcPts val="0"/>
              </a:spcBef>
              <a:spcAft>
                <a:spcPts val="0"/>
              </a:spcAft>
              <a:buSzPts val="2600"/>
              <a:buFont typeface="Noto Sans Symbols"/>
              <a:buChar char="▪"/>
            </a:pPr>
            <a:r>
              <a:rPr lang="en-US"/>
              <a:t>Compile from C source code to Object file</a:t>
            </a:r>
            <a:endParaRPr/>
          </a:p>
          <a:p>
            <a:pPr indent="-381000" lvl="1" marL="914400" rtl="0" algn="just">
              <a:spcBef>
                <a:spcPts val="300"/>
              </a:spcBef>
              <a:spcAft>
                <a:spcPts val="0"/>
              </a:spcAft>
              <a:buSzPts val="2400"/>
              <a:buChar char="▫"/>
            </a:pPr>
            <a:r>
              <a:rPr lang="en-US"/>
              <a:t>gcc –c first_demo.c –o first_demo.o</a:t>
            </a:r>
            <a:endParaRPr/>
          </a:p>
          <a:p>
            <a:pPr indent="-90925" lvl="0" marL="365751" rtl="0" algn="l">
              <a:lnSpc>
                <a:spcPct val="100000"/>
              </a:lnSpc>
              <a:spcBef>
                <a:spcPts val="300"/>
              </a:spcBef>
              <a:spcAft>
                <a:spcPts val="0"/>
              </a:spcAft>
              <a:buSzPts val="2600"/>
              <a:buFont typeface="Noto Sans Symbols"/>
              <a:buNone/>
            </a:pPr>
            <a:r>
              <a:t/>
            </a:r>
            <a:endParaRPr/>
          </a:p>
          <a:p>
            <a:pPr indent="-256025" lvl="0" marL="365751" rtl="0" algn="l">
              <a:lnSpc>
                <a:spcPct val="100000"/>
              </a:lnSpc>
              <a:spcBef>
                <a:spcPts val="300"/>
              </a:spcBef>
              <a:spcAft>
                <a:spcPts val="0"/>
              </a:spcAft>
              <a:buSzPts val="2600"/>
              <a:buFont typeface="Noto Sans Symbols"/>
              <a:buChar char="▪"/>
            </a:pPr>
            <a:r>
              <a:rPr lang="en-US"/>
              <a:t>Compile from object file to executable filed</a:t>
            </a:r>
            <a:endParaRPr/>
          </a:p>
          <a:p>
            <a:pPr indent="-246881" lvl="1" marL="658351" rtl="0" algn="just">
              <a:lnSpc>
                <a:spcPct val="100000"/>
              </a:lnSpc>
              <a:spcBef>
                <a:spcPts val="300"/>
              </a:spcBef>
              <a:spcAft>
                <a:spcPts val="0"/>
              </a:spcAft>
              <a:buSzPts val="2400"/>
              <a:buChar char="▫"/>
            </a:pPr>
            <a:r>
              <a:rPr lang="en-US"/>
              <a:t>gcc first_demo.o –o first_program</a:t>
            </a:r>
            <a:endParaRPr/>
          </a:p>
          <a:p>
            <a:pPr indent="-94481" lvl="1" marL="658351" rtl="0" algn="just">
              <a:lnSpc>
                <a:spcPct val="100000"/>
              </a:lnSpc>
              <a:spcBef>
                <a:spcPts val="300"/>
              </a:spcBef>
              <a:spcAft>
                <a:spcPts val="0"/>
              </a:spcAft>
              <a:buSzPts val="2400"/>
              <a:buNone/>
            </a:pPr>
            <a:r>
              <a:t/>
            </a:r>
            <a:endParaRPr/>
          </a:p>
          <a:p>
            <a:pPr indent="-256025" lvl="0" marL="365751" rtl="0" algn="l">
              <a:lnSpc>
                <a:spcPct val="100000"/>
              </a:lnSpc>
              <a:spcBef>
                <a:spcPts val="300"/>
              </a:spcBef>
              <a:spcAft>
                <a:spcPts val="0"/>
              </a:spcAft>
              <a:buSzPts val="2600"/>
              <a:buFont typeface="Noto Sans Symbols"/>
              <a:buChar char="▪"/>
            </a:pPr>
            <a:r>
              <a:rPr lang="en-US"/>
              <a:t>Run the program</a:t>
            </a:r>
            <a:endParaRPr/>
          </a:p>
          <a:p>
            <a:pPr indent="-246881" lvl="1" marL="658351" rtl="0" algn="just">
              <a:lnSpc>
                <a:spcPct val="100000"/>
              </a:lnSpc>
              <a:spcBef>
                <a:spcPts val="300"/>
              </a:spcBef>
              <a:spcAft>
                <a:spcPts val="0"/>
              </a:spcAft>
              <a:buSzPts val="2400"/>
              <a:buChar char="▫"/>
            </a:pPr>
            <a:r>
              <a:rPr lang="en-US"/>
              <a:t>./first_program </a:t>
            </a:r>
            <a:endParaRPr/>
          </a:p>
        </p:txBody>
      </p:sp>
      <p:sp>
        <p:nvSpPr>
          <p:cNvPr id="498" name="Google Shape;498;p39"/>
          <p:cNvSpPr txBox="1"/>
          <p:nvPr>
            <p:ph type="title"/>
          </p:nvPr>
        </p:nvSpPr>
        <p:spPr>
          <a:xfrm>
            <a:off x="38529" y="475180"/>
            <a:ext cx="9010200" cy="749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Run C program on WSL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0"/>
          <p:cNvSpPr txBox="1"/>
          <p:nvPr>
            <p:ph idx="1" type="body"/>
          </p:nvPr>
        </p:nvSpPr>
        <p:spPr>
          <a:xfrm>
            <a:off x="38529" y="1283517"/>
            <a:ext cx="9010200" cy="5436900"/>
          </a:xfrm>
          <a:prstGeom prst="rect">
            <a:avLst/>
          </a:prstGeom>
          <a:noFill/>
          <a:ln>
            <a:noFill/>
          </a:ln>
        </p:spPr>
        <p:txBody>
          <a:bodyPr anchorCtr="0" anchor="t" bIns="45700" lIns="91425" spcFirstLastPara="1" rIns="91425" wrap="square" tIns="45700">
            <a:normAutofit/>
          </a:bodyPr>
          <a:lstStyle/>
          <a:p>
            <a:pPr indent="-256025" lvl="0" marL="365751" rtl="0" algn="l">
              <a:lnSpc>
                <a:spcPct val="100000"/>
              </a:lnSpc>
              <a:spcBef>
                <a:spcPts val="0"/>
              </a:spcBef>
              <a:spcAft>
                <a:spcPts val="0"/>
              </a:spcAft>
              <a:buSzPts val="2600"/>
              <a:buFont typeface="Noto Sans Symbols"/>
              <a:buChar char="▪"/>
            </a:pPr>
            <a:r>
              <a:rPr lang="en-US"/>
              <a:t>sudo apt update</a:t>
            </a:r>
            <a:endParaRPr/>
          </a:p>
          <a:p>
            <a:pPr indent="-256025" lvl="0" marL="365751" rtl="0" algn="l">
              <a:lnSpc>
                <a:spcPct val="100000"/>
              </a:lnSpc>
              <a:spcBef>
                <a:spcPts val="300"/>
              </a:spcBef>
              <a:spcAft>
                <a:spcPts val="0"/>
              </a:spcAft>
              <a:buSzPts val="2600"/>
              <a:buFont typeface="Noto Sans Symbols"/>
              <a:buChar char="▪"/>
            </a:pPr>
            <a:r>
              <a:rPr lang="en-US"/>
              <a:t>sudo apt install python</a:t>
            </a:r>
            <a:endParaRPr/>
          </a:p>
          <a:p>
            <a:pPr indent="-256025" lvl="0" marL="365751" rtl="0" algn="l">
              <a:lnSpc>
                <a:spcPct val="100000"/>
              </a:lnSpc>
              <a:spcBef>
                <a:spcPts val="300"/>
              </a:spcBef>
              <a:spcAft>
                <a:spcPts val="0"/>
              </a:spcAft>
              <a:buSzPts val="2600"/>
              <a:buFont typeface="Noto Sans Symbols"/>
              <a:buChar char="▪"/>
            </a:pPr>
            <a:r>
              <a:rPr lang="en-US"/>
              <a:t>sudo apt install python3</a:t>
            </a:r>
            <a:endParaRPr/>
          </a:p>
          <a:p>
            <a:pPr indent="-256025" lvl="0" marL="365751" rtl="0" algn="l">
              <a:lnSpc>
                <a:spcPct val="100000"/>
              </a:lnSpc>
              <a:spcBef>
                <a:spcPts val="300"/>
              </a:spcBef>
              <a:spcAft>
                <a:spcPts val="0"/>
              </a:spcAft>
              <a:buSzPts val="2600"/>
              <a:buFont typeface="Noto Sans Symbols"/>
              <a:buChar char="▪"/>
            </a:pPr>
            <a:r>
              <a:rPr lang="en-US"/>
              <a:t>sudo apt install python-pip</a:t>
            </a:r>
            <a:endParaRPr/>
          </a:p>
          <a:p>
            <a:pPr indent="-256025" lvl="0" marL="365751" rtl="0" algn="l">
              <a:lnSpc>
                <a:spcPct val="100000"/>
              </a:lnSpc>
              <a:spcBef>
                <a:spcPts val="300"/>
              </a:spcBef>
              <a:spcAft>
                <a:spcPts val="0"/>
              </a:spcAft>
              <a:buSzPts val="2600"/>
              <a:buFont typeface="Noto Sans Symbols"/>
              <a:buChar char="▪"/>
            </a:pPr>
            <a:r>
              <a:rPr lang="en-US"/>
              <a:t>sudo apt install python3-pip</a:t>
            </a:r>
            <a:endParaRPr/>
          </a:p>
        </p:txBody>
      </p:sp>
      <p:sp>
        <p:nvSpPr>
          <p:cNvPr id="504" name="Google Shape;504;p40"/>
          <p:cNvSpPr txBox="1"/>
          <p:nvPr>
            <p:ph type="title"/>
          </p:nvPr>
        </p:nvSpPr>
        <p:spPr>
          <a:xfrm>
            <a:off x="38529" y="475180"/>
            <a:ext cx="9010200" cy="749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Install python on WSL</a:t>
            </a:r>
            <a:endParaRPr/>
          </a:p>
        </p:txBody>
      </p:sp>
      <p:pic>
        <p:nvPicPr>
          <p:cNvPr id="505" name="Google Shape;505;p40"/>
          <p:cNvPicPr preferRelativeResize="0"/>
          <p:nvPr/>
        </p:nvPicPr>
        <p:blipFill rotWithShape="1">
          <a:blip r:embed="rId3">
            <a:alphaModFix/>
          </a:blip>
          <a:srcRect b="7777" l="0" r="28499" t="46741"/>
          <a:stretch/>
        </p:blipFill>
        <p:spPr>
          <a:xfrm>
            <a:off x="213360" y="3628420"/>
            <a:ext cx="8641080" cy="3091854"/>
          </a:xfrm>
          <a:prstGeom prst="rect">
            <a:avLst/>
          </a:prstGeom>
          <a:noFill/>
          <a:ln>
            <a:noFill/>
          </a:ln>
        </p:spPr>
      </p:pic>
      <p:sp>
        <p:nvSpPr>
          <p:cNvPr id="506" name="Google Shape;506;p40"/>
          <p:cNvSpPr/>
          <p:nvPr/>
        </p:nvSpPr>
        <p:spPr>
          <a:xfrm>
            <a:off x="3215640" y="3628420"/>
            <a:ext cx="3017400" cy="290400"/>
          </a:xfrm>
          <a:prstGeom prst="roundRect">
            <a:avLst>
              <a:gd fmla="val 16667" name="adj"/>
            </a:avLst>
          </a:prstGeom>
          <a:noFill/>
          <a:ln cap="flat" cmpd="sng" w="381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7" name="Google Shape;507;p40"/>
          <p:cNvSpPr/>
          <p:nvPr/>
        </p:nvSpPr>
        <p:spPr>
          <a:xfrm>
            <a:off x="3215639" y="5174347"/>
            <a:ext cx="3542100" cy="290400"/>
          </a:xfrm>
          <a:prstGeom prst="roundRect">
            <a:avLst>
              <a:gd fmla="val 16667" name="adj"/>
            </a:avLst>
          </a:prstGeom>
          <a:noFill/>
          <a:ln cap="flat" cmpd="sng" w="381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1"/>
          <p:cNvSpPr txBox="1"/>
          <p:nvPr>
            <p:ph idx="1" type="body"/>
          </p:nvPr>
        </p:nvSpPr>
        <p:spPr>
          <a:xfrm>
            <a:off x="38529" y="1283517"/>
            <a:ext cx="9010221" cy="5436758"/>
          </a:xfrm>
          <a:prstGeom prst="rect">
            <a:avLst/>
          </a:prstGeom>
          <a:noFill/>
          <a:ln>
            <a:noFill/>
          </a:ln>
        </p:spPr>
        <p:txBody>
          <a:bodyPr anchorCtr="0" anchor="t" bIns="45700" lIns="91425" spcFirstLastPara="1" rIns="91425" wrap="square" tIns="45700">
            <a:normAutofit/>
          </a:bodyPr>
          <a:lstStyle/>
          <a:p>
            <a:pPr indent="-256026" lvl="0" marL="365751" rtl="0" algn="l">
              <a:lnSpc>
                <a:spcPct val="100000"/>
              </a:lnSpc>
              <a:spcBef>
                <a:spcPts val="0"/>
              </a:spcBef>
              <a:spcAft>
                <a:spcPts val="0"/>
              </a:spcAft>
              <a:buSzPts val="2600"/>
              <a:buFont typeface="Noto Sans Symbols"/>
              <a:buChar char="▪"/>
            </a:pPr>
            <a:r>
              <a:rPr lang="en-US"/>
              <a:t>sudo nano first_demo.py</a:t>
            </a:r>
            <a:endParaRPr/>
          </a:p>
          <a:p>
            <a:pPr indent="-256026" lvl="0" marL="365751" rtl="0" algn="l">
              <a:lnSpc>
                <a:spcPct val="100000"/>
              </a:lnSpc>
              <a:spcBef>
                <a:spcPts val="300"/>
              </a:spcBef>
              <a:spcAft>
                <a:spcPts val="0"/>
              </a:spcAft>
              <a:buSzPts val="2600"/>
              <a:buFont typeface="Noto Sans Symbols"/>
              <a:buChar char="▪"/>
            </a:pPr>
            <a:r>
              <a:rPr lang="en-US"/>
              <a:t>Implement your program</a:t>
            </a:r>
            <a:endParaRPr/>
          </a:p>
          <a:p>
            <a:pPr indent="-256026" lvl="0" marL="365751" rtl="0" algn="l">
              <a:lnSpc>
                <a:spcPct val="100000"/>
              </a:lnSpc>
              <a:spcBef>
                <a:spcPts val="300"/>
              </a:spcBef>
              <a:spcAft>
                <a:spcPts val="0"/>
              </a:spcAft>
              <a:buSzPts val="2600"/>
              <a:buFont typeface="Noto Sans Symbols"/>
              <a:buChar char="▪"/>
            </a:pPr>
            <a:r>
              <a:rPr lang="en-US"/>
              <a:t>Ctrl X 🡪 Y(es) 🡪 Enter to finish </a:t>
            </a:r>
            <a:endParaRPr/>
          </a:p>
          <a:p>
            <a:pPr indent="-90926" lvl="0" marL="365751" rtl="0" algn="l">
              <a:lnSpc>
                <a:spcPct val="100000"/>
              </a:lnSpc>
              <a:spcBef>
                <a:spcPts val="300"/>
              </a:spcBef>
              <a:spcAft>
                <a:spcPts val="0"/>
              </a:spcAft>
              <a:buSzPts val="2600"/>
              <a:buFont typeface="Noto Sans Symbols"/>
              <a:buNone/>
            </a:pPr>
            <a:r>
              <a:t/>
            </a:r>
            <a:endParaRPr/>
          </a:p>
        </p:txBody>
      </p:sp>
      <p:sp>
        <p:nvSpPr>
          <p:cNvPr id="513" name="Google Shape;513;p41"/>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Python Program on WSL</a:t>
            </a:r>
            <a:endParaRPr/>
          </a:p>
        </p:txBody>
      </p:sp>
      <p:pic>
        <p:nvPicPr>
          <p:cNvPr id="514" name="Google Shape;514;p41"/>
          <p:cNvPicPr preferRelativeResize="0"/>
          <p:nvPr/>
        </p:nvPicPr>
        <p:blipFill rotWithShape="1">
          <a:blip r:embed="rId3">
            <a:alphaModFix/>
          </a:blip>
          <a:srcRect b="75356" l="0" r="53462" t="0"/>
          <a:stretch/>
        </p:blipFill>
        <p:spPr>
          <a:xfrm>
            <a:off x="633050" y="4975561"/>
            <a:ext cx="8510952" cy="253511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2"/>
          <p:cNvSpPr txBox="1"/>
          <p:nvPr>
            <p:ph idx="1" type="body"/>
          </p:nvPr>
        </p:nvSpPr>
        <p:spPr>
          <a:xfrm>
            <a:off x="38529" y="1283517"/>
            <a:ext cx="9010221" cy="5436758"/>
          </a:xfrm>
          <a:prstGeom prst="rect">
            <a:avLst/>
          </a:prstGeom>
          <a:noFill/>
          <a:ln>
            <a:noFill/>
          </a:ln>
        </p:spPr>
        <p:txBody>
          <a:bodyPr anchorCtr="0" anchor="t" bIns="45700" lIns="91425" spcFirstLastPara="1" rIns="91425" wrap="square" tIns="45700">
            <a:normAutofit/>
          </a:bodyPr>
          <a:lstStyle/>
          <a:p>
            <a:pPr indent="-256026" lvl="0" marL="365751" rtl="0" algn="l">
              <a:lnSpc>
                <a:spcPct val="100000"/>
              </a:lnSpc>
              <a:spcBef>
                <a:spcPts val="0"/>
              </a:spcBef>
              <a:spcAft>
                <a:spcPts val="0"/>
              </a:spcAft>
              <a:buSzPts val="2600"/>
              <a:buFont typeface="Noto Sans Symbols"/>
              <a:buChar char="▪"/>
            </a:pPr>
            <a:r>
              <a:rPr lang="en-US"/>
              <a:t>python3 first_demo.py</a:t>
            </a:r>
            <a:endParaRPr/>
          </a:p>
          <a:p>
            <a:pPr indent="-90926" lvl="0" marL="365751" rtl="0" algn="l">
              <a:lnSpc>
                <a:spcPct val="100000"/>
              </a:lnSpc>
              <a:spcBef>
                <a:spcPts val="300"/>
              </a:spcBef>
              <a:spcAft>
                <a:spcPts val="0"/>
              </a:spcAft>
              <a:buSzPts val="2600"/>
              <a:buFont typeface="Noto Sans Symbols"/>
              <a:buNone/>
            </a:pPr>
            <a:r>
              <a:t/>
            </a:r>
            <a:endParaRPr/>
          </a:p>
          <a:p>
            <a:pPr indent="-90926" lvl="0" marL="365751" rtl="0" algn="l">
              <a:lnSpc>
                <a:spcPct val="100000"/>
              </a:lnSpc>
              <a:spcBef>
                <a:spcPts val="300"/>
              </a:spcBef>
              <a:spcAft>
                <a:spcPts val="0"/>
              </a:spcAft>
              <a:buSzPts val="2600"/>
              <a:buFont typeface="Noto Sans Symbols"/>
              <a:buNone/>
            </a:pPr>
            <a:r>
              <a:t/>
            </a:r>
            <a:endParaRPr/>
          </a:p>
          <a:p>
            <a:pPr indent="-90926" lvl="0" marL="365751" rtl="0" algn="l">
              <a:lnSpc>
                <a:spcPct val="100000"/>
              </a:lnSpc>
              <a:spcBef>
                <a:spcPts val="300"/>
              </a:spcBef>
              <a:spcAft>
                <a:spcPts val="0"/>
              </a:spcAft>
              <a:buSzPts val="2600"/>
              <a:buFont typeface="Noto Sans Symbols"/>
              <a:buNone/>
            </a:pPr>
            <a:r>
              <a:t/>
            </a:r>
            <a:endParaRPr/>
          </a:p>
          <a:p>
            <a:pPr indent="-90926" lvl="0" marL="365751" rtl="0" algn="l">
              <a:lnSpc>
                <a:spcPct val="100000"/>
              </a:lnSpc>
              <a:spcBef>
                <a:spcPts val="300"/>
              </a:spcBef>
              <a:spcAft>
                <a:spcPts val="0"/>
              </a:spcAft>
              <a:buSzPts val="2600"/>
              <a:buFont typeface="Noto Sans Symbols"/>
              <a:buNone/>
            </a:pPr>
            <a:r>
              <a:t/>
            </a:r>
            <a:endParaRPr/>
          </a:p>
          <a:p>
            <a:pPr indent="-90926" lvl="0" marL="365751" rtl="0" algn="l">
              <a:lnSpc>
                <a:spcPct val="100000"/>
              </a:lnSpc>
              <a:spcBef>
                <a:spcPts val="300"/>
              </a:spcBef>
              <a:spcAft>
                <a:spcPts val="0"/>
              </a:spcAft>
              <a:buSzPts val="2600"/>
              <a:buFont typeface="Noto Sans Symbols"/>
              <a:buNone/>
            </a:pPr>
            <a:r>
              <a:t/>
            </a:r>
            <a:endParaRPr/>
          </a:p>
          <a:p>
            <a:pPr indent="-90926" lvl="0" marL="365751" rtl="0" algn="l">
              <a:lnSpc>
                <a:spcPct val="100000"/>
              </a:lnSpc>
              <a:spcBef>
                <a:spcPts val="300"/>
              </a:spcBef>
              <a:spcAft>
                <a:spcPts val="0"/>
              </a:spcAft>
              <a:buSzPts val="2600"/>
              <a:buFont typeface="Noto Sans Symbols"/>
              <a:buNone/>
            </a:pPr>
            <a:r>
              <a:t/>
            </a:r>
            <a:endParaRPr/>
          </a:p>
          <a:p>
            <a:pPr indent="-90926" lvl="0" marL="365751" rtl="0" algn="l">
              <a:lnSpc>
                <a:spcPct val="100000"/>
              </a:lnSpc>
              <a:spcBef>
                <a:spcPts val="300"/>
              </a:spcBef>
              <a:spcAft>
                <a:spcPts val="0"/>
              </a:spcAft>
              <a:buSzPts val="2600"/>
              <a:buFont typeface="Noto Sans Symbols"/>
              <a:buNone/>
            </a:pPr>
            <a:r>
              <a:t/>
            </a:r>
            <a:endParaRPr/>
          </a:p>
          <a:p>
            <a:pPr indent="-256026" lvl="0" marL="365751" rtl="0" algn="l">
              <a:lnSpc>
                <a:spcPct val="100000"/>
              </a:lnSpc>
              <a:spcBef>
                <a:spcPts val="300"/>
              </a:spcBef>
              <a:spcAft>
                <a:spcPts val="0"/>
              </a:spcAft>
              <a:buSzPts val="2600"/>
              <a:buFont typeface="Noto Sans Symbols"/>
              <a:buChar char="▪"/>
            </a:pPr>
            <a:r>
              <a:rPr lang="en-US"/>
              <a:t>Run a Python seems simple than a C program???</a:t>
            </a:r>
            <a:endParaRPr/>
          </a:p>
        </p:txBody>
      </p:sp>
      <p:sp>
        <p:nvSpPr>
          <p:cNvPr id="520" name="Google Shape;520;p42"/>
          <p:cNvSpPr txBox="1"/>
          <p:nvPr>
            <p:ph type="title"/>
          </p:nvPr>
        </p:nvSpPr>
        <p:spPr>
          <a:xfrm>
            <a:off x="38529" y="475180"/>
            <a:ext cx="9010200" cy="749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Run Python Source Code</a:t>
            </a:r>
            <a:endParaRPr/>
          </a:p>
        </p:txBody>
      </p:sp>
      <p:pic>
        <p:nvPicPr>
          <p:cNvPr id="521" name="Google Shape;521;p42"/>
          <p:cNvPicPr preferRelativeResize="0"/>
          <p:nvPr/>
        </p:nvPicPr>
        <p:blipFill rotWithShape="1">
          <a:blip r:embed="rId3">
            <a:alphaModFix/>
          </a:blip>
          <a:srcRect b="8792" l="0" r="49500" t="76814"/>
          <a:stretch/>
        </p:blipFill>
        <p:spPr>
          <a:xfrm>
            <a:off x="550755" y="2472149"/>
            <a:ext cx="7985760" cy="128015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250adc0ea2d_12_0"/>
          <p:cNvSpPr txBox="1"/>
          <p:nvPr>
            <p:ph idx="1" type="body"/>
          </p:nvPr>
        </p:nvSpPr>
        <p:spPr>
          <a:xfrm>
            <a:off x="38529" y="1283517"/>
            <a:ext cx="9010200" cy="5436900"/>
          </a:xfrm>
          <a:prstGeom prst="rect">
            <a:avLst/>
          </a:prstGeom>
        </p:spPr>
        <p:txBody>
          <a:bodyPr anchorCtr="0" anchor="t" bIns="45700" lIns="91425" spcFirstLastPara="1" rIns="91425" wrap="square" tIns="45700">
            <a:normAutofit/>
          </a:bodyPr>
          <a:lstStyle/>
          <a:p>
            <a:pPr indent="0" lvl="0" marL="0" rtl="0" algn="l">
              <a:spcBef>
                <a:spcPts val="300"/>
              </a:spcBef>
              <a:spcAft>
                <a:spcPts val="0"/>
              </a:spcAft>
              <a:buNone/>
            </a:pPr>
            <a:r>
              <a:t/>
            </a:r>
            <a:endParaRPr/>
          </a:p>
        </p:txBody>
      </p:sp>
      <p:sp>
        <p:nvSpPr>
          <p:cNvPr id="528" name="Google Shape;528;g250adc0ea2d_12_0"/>
          <p:cNvSpPr txBox="1"/>
          <p:nvPr>
            <p:ph type="title"/>
          </p:nvPr>
        </p:nvSpPr>
        <p:spPr>
          <a:xfrm>
            <a:off x="38529" y="475180"/>
            <a:ext cx="9010200" cy="74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
          <p:cNvSpPr txBox="1"/>
          <p:nvPr>
            <p:ph idx="1" type="body"/>
          </p:nvPr>
        </p:nvSpPr>
        <p:spPr>
          <a:xfrm>
            <a:off x="38529" y="1283517"/>
            <a:ext cx="9010221" cy="5436758"/>
          </a:xfrm>
          <a:prstGeom prst="rect">
            <a:avLst/>
          </a:prstGeom>
          <a:noFill/>
          <a:ln>
            <a:noFill/>
          </a:ln>
        </p:spPr>
        <p:txBody>
          <a:bodyPr anchorCtr="0" anchor="t" bIns="45700" lIns="91425" spcFirstLastPara="1" rIns="91425" wrap="square" tIns="45700">
            <a:normAutofit lnSpcReduction="10000"/>
          </a:bodyPr>
          <a:lstStyle/>
          <a:p>
            <a:pPr indent="-256026" lvl="0" marL="365751" rtl="0" algn="l">
              <a:lnSpc>
                <a:spcPct val="100000"/>
              </a:lnSpc>
              <a:spcBef>
                <a:spcPts val="0"/>
              </a:spcBef>
              <a:spcAft>
                <a:spcPts val="0"/>
              </a:spcAft>
              <a:buSzPts val="2600"/>
              <a:buFont typeface="Noto Sans Symbols"/>
              <a:buChar char="▪"/>
            </a:pPr>
            <a:r>
              <a:rPr lang="en-US"/>
              <a:t>An overview of current technology (Industrial 4.0):</a:t>
            </a:r>
            <a:endParaRPr/>
          </a:p>
          <a:p>
            <a:pPr indent="-246882" lvl="1" marL="658352" rtl="0" algn="just">
              <a:lnSpc>
                <a:spcPct val="100000"/>
              </a:lnSpc>
              <a:spcBef>
                <a:spcPts val="300"/>
              </a:spcBef>
              <a:spcAft>
                <a:spcPts val="0"/>
              </a:spcAft>
              <a:buSzPts val="2400"/>
              <a:buChar char="▫"/>
            </a:pPr>
            <a:r>
              <a:rPr lang="en-US"/>
              <a:t>Internet and Internet of Things</a:t>
            </a:r>
            <a:endParaRPr/>
          </a:p>
          <a:p>
            <a:pPr indent="-246882" lvl="1" marL="658352" rtl="0" algn="just">
              <a:lnSpc>
                <a:spcPct val="100000"/>
              </a:lnSpc>
              <a:spcBef>
                <a:spcPts val="300"/>
              </a:spcBef>
              <a:spcAft>
                <a:spcPts val="0"/>
              </a:spcAft>
              <a:buSzPts val="2400"/>
              <a:buChar char="▫"/>
            </a:pPr>
            <a:r>
              <a:rPr lang="en-US"/>
              <a:t>Data collection and Big Data</a:t>
            </a:r>
            <a:endParaRPr/>
          </a:p>
          <a:p>
            <a:pPr indent="-246882" lvl="1" marL="658352" rtl="0" algn="just">
              <a:lnSpc>
                <a:spcPct val="100000"/>
              </a:lnSpc>
              <a:spcBef>
                <a:spcPts val="300"/>
              </a:spcBef>
              <a:spcAft>
                <a:spcPts val="0"/>
              </a:spcAft>
              <a:buSzPts val="2400"/>
              <a:buChar char="▫"/>
            </a:pPr>
            <a:r>
              <a:rPr lang="en-US"/>
              <a:t>Machine learning and Deep learning</a:t>
            </a:r>
            <a:endParaRPr/>
          </a:p>
          <a:p>
            <a:pPr indent="-246882" lvl="1" marL="658352" rtl="0" algn="just">
              <a:lnSpc>
                <a:spcPct val="100000"/>
              </a:lnSpc>
              <a:spcBef>
                <a:spcPts val="300"/>
              </a:spcBef>
              <a:spcAft>
                <a:spcPts val="0"/>
              </a:spcAft>
              <a:buSzPts val="2400"/>
              <a:buChar char="▫"/>
            </a:pPr>
            <a:r>
              <a:rPr lang="en-US"/>
              <a:t>Cyber security and Blockchain </a:t>
            </a:r>
            <a:endParaRPr/>
          </a:p>
          <a:p>
            <a:pPr indent="-90926" lvl="0" marL="365751" rtl="0" algn="l">
              <a:lnSpc>
                <a:spcPct val="100000"/>
              </a:lnSpc>
              <a:spcBef>
                <a:spcPts val="300"/>
              </a:spcBef>
              <a:spcAft>
                <a:spcPts val="0"/>
              </a:spcAft>
              <a:buSzPts val="2600"/>
              <a:buFont typeface="Noto Sans Symbols"/>
              <a:buNone/>
            </a:pPr>
            <a:r>
              <a:t/>
            </a:r>
            <a:endParaRPr/>
          </a:p>
          <a:p>
            <a:pPr indent="-256026" lvl="0" marL="365751" rtl="0" algn="l">
              <a:lnSpc>
                <a:spcPct val="100000"/>
              </a:lnSpc>
              <a:spcBef>
                <a:spcPts val="300"/>
              </a:spcBef>
              <a:spcAft>
                <a:spcPts val="0"/>
              </a:spcAft>
              <a:buSzPts val="2600"/>
              <a:buFont typeface="Noto Sans Symbols"/>
              <a:buChar char="▪"/>
            </a:pPr>
            <a:r>
              <a:rPr lang="en-US"/>
              <a:t>Operating System: Windows, Linux and Android</a:t>
            </a:r>
            <a:endParaRPr/>
          </a:p>
          <a:p>
            <a:pPr indent="-246882" lvl="1" marL="658352" rtl="0" algn="just">
              <a:lnSpc>
                <a:spcPct val="100000"/>
              </a:lnSpc>
              <a:spcBef>
                <a:spcPts val="300"/>
              </a:spcBef>
              <a:spcAft>
                <a:spcPts val="0"/>
              </a:spcAft>
              <a:buSzPts val="2400"/>
              <a:buChar char="▫"/>
            </a:pPr>
            <a:r>
              <a:rPr lang="en-US"/>
              <a:t>Programing on Linux (C and Python)</a:t>
            </a:r>
            <a:endParaRPr/>
          </a:p>
          <a:p>
            <a:pPr indent="-246882" lvl="1" marL="658352" rtl="0" algn="just">
              <a:lnSpc>
                <a:spcPct val="100000"/>
              </a:lnSpc>
              <a:spcBef>
                <a:spcPts val="300"/>
              </a:spcBef>
              <a:spcAft>
                <a:spcPts val="0"/>
              </a:spcAft>
              <a:buSzPts val="2400"/>
              <a:buChar char="▫"/>
            </a:pPr>
            <a:r>
              <a:rPr lang="en-US"/>
              <a:t>Programing on Android (Java and Android Studio)</a:t>
            </a:r>
            <a:endParaRPr/>
          </a:p>
          <a:p>
            <a:pPr indent="-90926" lvl="0" marL="365751" rtl="0" algn="l">
              <a:lnSpc>
                <a:spcPct val="100000"/>
              </a:lnSpc>
              <a:spcBef>
                <a:spcPts val="300"/>
              </a:spcBef>
              <a:spcAft>
                <a:spcPts val="0"/>
              </a:spcAft>
              <a:buSzPts val="2600"/>
              <a:buFont typeface="Noto Sans Symbols"/>
              <a:buNone/>
            </a:pPr>
            <a:r>
              <a:t/>
            </a:r>
            <a:endParaRPr/>
          </a:p>
          <a:p>
            <a:pPr indent="-256026" lvl="0" marL="365751" rtl="0" algn="l">
              <a:lnSpc>
                <a:spcPct val="100000"/>
              </a:lnSpc>
              <a:spcBef>
                <a:spcPts val="300"/>
              </a:spcBef>
              <a:spcAft>
                <a:spcPts val="0"/>
              </a:spcAft>
              <a:buSzPts val="2600"/>
              <a:buFont typeface="Noto Sans Symbols"/>
              <a:buChar char="▪"/>
            </a:pPr>
            <a:r>
              <a:rPr lang="en-US"/>
              <a:t>Project on Linux or/and Android:</a:t>
            </a:r>
            <a:endParaRPr/>
          </a:p>
          <a:p>
            <a:pPr indent="-246882" lvl="1" marL="658352" rtl="0" algn="just">
              <a:lnSpc>
                <a:spcPct val="100000"/>
              </a:lnSpc>
              <a:spcBef>
                <a:spcPts val="300"/>
              </a:spcBef>
              <a:spcAft>
                <a:spcPts val="0"/>
              </a:spcAft>
              <a:buSzPts val="2400"/>
              <a:buChar char="▫"/>
            </a:pPr>
            <a:r>
              <a:rPr lang="en-US"/>
              <a:t>IoT Gateway – Adafruit IO Server (Python)</a:t>
            </a:r>
            <a:endParaRPr/>
          </a:p>
          <a:p>
            <a:pPr indent="-246881" lvl="1" marL="658351" rtl="0" algn="just">
              <a:lnSpc>
                <a:spcPct val="100000"/>
              </a:lnSpc>
              <a:spcBef>
                <a:spcPts val="300"/>
              </a:spcBef>
              <a:spcAft>
                <a:spcPts val="0"/>
              </a:spcAft>
              <a:buSzPts val="2400"/>
              <a:buChar char="▫"/>
            </a:pPr>
            <a:r>
              <a:rPr lang="en-US"/>
              <a:t>Android app – Adafruit IO Server (Java)</a:t>
            </a:r>
            <a:endParaRPr/>
          </a:p>
          <a:p>
            <a:pPr indent="-246882" lvl="1" marL="658352" rtl="0" algn="just">
              <a:lnSpc>
                <a:spcPct val="100000"/>
              </a:lnSpc>
              <a:spcBef>
                <a:spcPts val="300"/>
              </a:spcBef>
              <a:spcAft>
                <a:spcPts val="0"/>
              </a:spcAft>
              <a:buSzPts val="2400"/>
              <a:buChar char="▫"/>
            </a:pPr>
            <a:r>
              <a:rPr lang="en-US"/>
              <a:t>AI camera based Google Teachable Machine (Python)</a:t>
            </a:r>
            <a:endParaRPr/>
          </a:p>
        </p:txBody>
      </p:sp>
      <p:sp>
        <p:nvSpPr>
          <p:cNvPr id="140" name="Google Shape;140;p2"/>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Course Outcomes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Project Example 1</a:t>
            </a:r>
            <a:endParaRPr/>
          </a:p>
        </p:txBody>
      </p:sp>
      <p:sp>
        <p:nvSpPr>
          <p:cNvPr id="146" name="Google Shape;146;p3"/>
          <p:cNvSpPr txBox="1"/>
          <p:nvPr/>
        </p:nvSpPr>
        <p:spPr>
          <a:xfrm>
            <a:off x="872062" y="4610846"/>
            <a:ext cx="2707380" cy="1177525"/>
          </a:xfrm>
          <a:prstGeom prst="rect">
            <a:avLst/>
          </a:prstGeom>
          <a:noFill/>
          <a:ln>
            <a:noFill/>
          </a:ln>
        </p:spPr>
        <p:txBody>
          <a:bodyPr anchorCtr="0" anchor="t" bIns="45700" lIns="91425" spcFirstLastPara="1" rIns="91425" wrap="square" tIns="45700">
            <a:noAutofit/>
          </a:bodyPr>
          <a:lstStyle/>
          <a:p>
            <a:pPr indent="-256026" lvl="0" marL="365751" marR="0" rtl="0" algn="l">
              <a:lnSpc>
                <a:spcPct val="100000"/>
              </a:lnSpc>
              <a:spcBef>
                <a:spcPts val="0"/>
              </a:spcBef>
              <a:spcAft>
                <a:spcPts val="0"/>
              </a:spcAft>
              <a:buClr>
                <a:schemeClr val="accent3"/>
              </a:buClr>
              <a:buSzPts val="1500"/>
              <a:buFont typeface="Noto Sans Symbols"/>
              <a:buChar char="▪"/>
            </a:pPr>
            <a:r>
              <a:rPr b="0" i="0" lang="en-US" sz="1500" u="none" cap="none" strike="noStrike">
                <a:solidFill>
                  <a:schemeClr val="dk1"/>
                </a:solidFill>
                <a:latin typeface="Tahoma"/>
                <a:ea typeface="Tahoma"/>
                <a:cs typeface="Tahoma"/>
                <a:sym typeface="Tahoma"/>
              </a:rPr>
              <a:t>IoT Gateway</a:t>
            </a:r>
            <a:endParaRPr b="0" i="0" sz="1500" u="none" cap="none" strike="noStrike">
              <a:solidFill>
                <a:schemeClr val="dk1"/>
              </a:solidFill>
              <a:latin typeface="Tahoma"/>
              <a:ea typeface="Tahoma"/>
              <a:cs typeface="Tahoma"/>
              <a:sym typeface="Tahoma"/>
            </a:endParaRPr>
          </a:p>
          <a:p>
            <a:pPr indent="-246882" lvl="1" marL="658352" marR="0" rtl="0" algn="just">
              <a:lnSpc>
                <a:spcPct val="100000"/>
              </a:lnSpc>
              <a:spcBef>
                <a:spcPts val="300"/>
              </a:spcBef>
              <a:spcAft>
                <a:spcPts val="0"/>
              </a:spcAft>
              <a:buClr>
                <a:schemeClr val="accent2"/>
              </a:buClr>
              <a:buSzPts val="1500"/>
              <a:buFont typeface="Georgia"/>
              <a:buChar char="▫"/>
            </a:pPr>
            <a:r>
              <a:rPr b="1" i="0" lang="en-US" sz="1500" u="none" cap="none" strike="noStrike">
                <a:solidFill>
                  <a:schemeClr val="dk1"/>
                </a:solidFill>
                <a:latin typeface="Tahoma"/>
                <a:ea typeface="Tahoma"/>
                <a:cs typeface="Tahoma"/>
                <a:sym typeface="Tahoma"/>
              </a:rPr>
              <a:t>Implemt on PC</a:t>
            </a:r>
            <a:endParaRPr b="0" i="0" sz="1400" u="none" cap="none" strike="noStrike">
              <a:solidFill>
                <a:srgbClr val="000000"/>
              </a:solidFill>
              <a:latin typeface="Arial"/>
              <a:ea typeface="Arial"/>
              <a:cs typeface="Arial"/>
              <a:sym typeface="Arial"/>
            </a:endParaRPr>
          </a:p>
          <a:p>
            <a:pPr indent="-246882" lvl="1" marL="658352" marR="0" rtl="0" algn="just">
              <a:lnSpc>
                <a:spcPct val="100000"/>
              </a:lnSpc>
              <a:spcBef>
                <a:spcPts val="300"/>
              </a:spcBef>
              <a:spcAft>
                <a:spcPts val="0"/>
              </a:spcAft>
              <a:buClr>
                <a:schemeClr val="accent2"/>
              </a:buClr>
              <a:buSzPts val="1500"/>
              <a:buFont typeface="Georgia"/>
              <a:buChar char="▫"/>
            </a:pPr>
            <a:r>
              <a:rPr b="0" i="0" lang="en-US" sz="1500" u="none" cap="none" strike="noStrike">
                <a:solidFill>
                  <a:schemeClr val="dk1"/>
                </a:solidFill>
                <a:latin typeface="Tahoma"/>
                <a:ea typeface="Tahoma"/>
                <a:cs typeface="Tahoma"/>
                <a:sym typeface="Tahoma"/>
              </a:rPr>
              <a:t>Linux based OS</a:t>
            </a:r>
            <a:endParaRPr b="0" i="0" sz="1400" u="none" cap="none" strike="noStrike">
              <a:solidFill>
                <a:srgbClr val="000000"/>
              </a:solidFill>
              <a:latin typeface="Arial"/>
              <a:ea typeface="Arial"/>
              <a:cs typeface="Arial"/>
              <a:sym typeface="Arial"/>
            </a:endParaRPr>
          </a:p>
          <a:p>
            <a:pPr indent="-246882" lvl="1" marL="658352" marR="0" rtl="0" algn="just">
              <a:lnSpc>
                <a:spcPct val="100000"/>
              </a:lnSpc>
              <a:spcBef>
                <a:spcPts val="300"/>
              </a:spcBef>
              <a:spcAft>
                <a:spcPts val="0"/>
              </a:spcAft>
              <a:buClr>
                <a:schemeClr val="accent2"/>
              </a:buClr>
              <a:buSzPts val="1500"/>
              <a:buFont typeface="Georgia"/>
              <a:buChar char="▫"/>
            </a:pPr>
            <a:r>
              <a:rPr b="0" i="0" lang="en-US" sz="1500" u="none" cap="none" strike="noStrike">
                <a:solidFill>
                  <a:schemeClr val="dk1"/>
                </a:solidFill>
                <a:latin typeface="Tahoma"/>
                <a:ea typeface="Tahoma"/>
                <a:cs typeface="Tahoma"/>
                <a:sym typeface="Tahoma"/>
              </a:rPr>
              <a:t>WSL software</a:t>
            </a:r>
            <a:endParaRPr b="0" i="0" sz="1500" u="none" cap="none" strike="noStrike">
              <a:solidFill>
                <a:schemeClr val="dk1"/>
              </a:solidFill>
              <a:latin typeface="Tahoma"/>
              <a:ea typeface="Tahoma"/>
              <a:cs typeface="Tahoma"/>
              <a:sym typeface="Tahoma"/>
            </a:endParaRPr>
          </a:p>
        </p:txBody>
      </p:sp>
      <p:pic>
        <p:nvPicPr>
          <p:cNvPr descr="Linux computer - Free technology icons" id="147" name="Google Shape;147;p3"/>
          <p:cNvPicPr preferRelativeResize="0"/>
          <p:nvPr/>
        </p:nvPicPr>
        <p:blipFill rotWithShape="1">
          <a:blip r:embed="rId3">
            <a:alphaModFix/>
          </a:blip>
          <a:srcRect b="0" l="0" r="0" t="0"/>
          <a:stretch/>
        </p:blipFill>
        <p:spPr>
          <a:xfrm>
            <a:off x="981580" y="1838858"/>
            <a:ext cx="2488345" cy="2488346"/>
          </a:xfrm>
          <a:prstGeom prst="rect">
            <a:avLst/>
          </a:prstGeom>
          <a:noFill/>
          <a:ln>
            <a:noFill/>
          </a:ln>
        </p:spPr>
      </p:pic>
      <p:pic>
        <p:nvPicPr>
          <p:cNvPr id="148" name="Google Shape;148;p3"/>
          <p:cNvPicPr preferRelativeResize="0"/>
          <p:nvPr/>
        </p:nvPicPr>
        <p:blipFill rotWithShape="1">
          <a:blip r:embed="rId4">
            <a:alphaModFix/>
          </a:blip>
          <a:srcRect b="8221" l="20083" r="28666" t="21554"/>
          <a:stretch/>
        </p:blipFill>
        <p:spPr>
          <a:xfrm>
            <a:off x="5293971" y="1838858"/>
            <a:ext cx="2585110" cy="1992426"/>
          </a:xfrm>
          <a:prstGeom prst="rect">
            <a:avLst/>
          </a:prstGeom>
          <a:noFill/>
          <a:ln>
            <a:noFill/>
          </a:ln>
        </p:spPr>
      </p:pic>
      <p:sp>
        <p:nvSpPr>
          <p:cNvPr id="149" name="Google Shape;149;p3"/>
          <p:cNvSpPr txBox="1"/>
          <p:nvPr/>
        </p:nvSpPr>
        <p:spPr>
          <a:xfrm>
            <a:off x="5063062" y="4610845"/>
            <a:ext cx="3136058" cy="1177525"/>
          </a:xfrm>
          <a:prstGeom prst="rect">
            <a:avLst/>
          </a:prstGeom>
          <a:noFill/>
          <a:ln>
            <a:noFill/>
          </a:ln>
        </p:spPr>
        <p:txBody>
          <a:bodyPr anchorCtr="0" anchor="t" bIns="45700" lIns="91425" spcFirstLastPara="1" rIns="91425" wrap="square" tIns="45700">
            <a:noAutofit/>
          </a:bodyPr>
          <a:lstStyle/>
          <a:p>
            <a:pPr indent="-256026" lvl="0" marL="365751" marR="0" rtl="0" algn="l">
              <a:lnSpc>
                <a:spcPct val="100000"/>
              </a:lnSpc>
              <a:spcBef>
                <a:spcPts val="0"/>
              </a:spcBef>
              <a:spcAft>
                <a:spcPts val="0"/>
              </a:spcAft>
              <a:buClr>
                <a:schemeClr val="accent3"/>
              </a:buClr>
              <a:buSzPts val="1500"/>
              <a:buFont typeface="Noto Sans Symbols"/>
              <a:buChar char="▪"/>
            </a:pPr>
            <a:r>
              <a:rPr b="0" i="0" lang="en-US" sz="1500" u="none" cap="none" strike="noStrike">
                <a:solidFill>
                  <a:schemeClr val="dk1"/>
                </a:solidFill>
                <a:latin typeface="Tahoma"/>
                <a:ea typeface="Tahoma"/>
                <a:cs typeface="Tahoma"/>
                <a:sym typeface="Tahoma"/>
              </a:rPr>
              <a:t>IoT Server</a:t>
            </a:r>
            <a:endParaRPr b="0" i="0" sz="1500" u="none" cap="none" strike="noStrike">
              <a:solidFill>
                <a:schemeClr val="dk1"/>
              </a:solidFill>
              <a:latin typeface="Tahoma"/>
              <a:ea typeface="Tahoma"/>
              <a:cs typeface="Tahoma"/>
              <a:sym typeface="Tahoma"/>
            </a:endParaRPr>
          </a:p>
          <a:p>
            <a:pPr indent="-246882" lvl="1" marL="658352" marR="0" rtl="0" algn="just">
              <a:lnSpc>
                <a:spcPct val="100000"/>
              </a:lnSpc>
              <a:spcBef>
                <a:spcPts val="300"/>
              </a:spcBef>
              <a:spcAft>
                <a:spcPts val="0"/>
              </a:spcAft>
              <a:buClr>
                <a:schemeClr val="accent2"/>
              </a:buClr>
              <a:buSzPts val="1500"/>
              <a:buFont typeface="Georgia"/>
              <a:buChar char="▫"/>
            </a:pPr>
            <a:r>
              <a:rPr b="1" i="0" lang="en-US" sz="1500" u="none" cap="none" strike="noStrike">
                <a:solidFill>
                  <a:schemeClr val="dk1"/>
                </a:solidFill>
                <a:latin typeface="Tahoma"/>
                <a:ea typeface="Tahoma"/>
                <a:cs typeface="Tahoma"/>
                <a:sym typeface="Tahoma"/>
              </a:rPr>
              <a:t>Adafruit IO</a:t>
            </a:r>
            <a:endParaRPr b="1" i="0" sz="1500" u="none" cap="none" strike="noStrike">
              <a:solidFill>
                <a:schemeClr val="dk1"/>
              </a:solidFill>
              <a:latin typeface="Tahoma"/>
              <a:ea typeface="Tahoma"/>
              <a:cs typeface="Tahoma"/>
              <a:sym typeface="Tahoma"/>
            </a:endParaRPr>
          </a:p>
          <a:p>
            <a:pPr indent="-246882" lvl="1" marL="658352" marR="0" rtl="0" algn="just">
              <a:lnSpc>
                <a:spcPct val="100000"/>
              </a:lnSpc>
              <a:spcBef>
                <a:spcPts val="300"/>
              </a:spcBef>
              <a:spcAft>
                <a:spcPts val="0"/>
              </a:spcAft>
              <a:buClr>
                <a:schemeClr val="accent2"/>
              </a:buClr>
              <a:buSzPts val="1500"/>
              <a:buFont typeface="Georgia"/>
              <a:buChar char="▫"/>
            </a:pPr>
            <a:r>
              <a:rPr b="0" i="0" lang="en-US" sz="1500" u="none" cap="none" strike="noStrike">
                <a:solidFill>
                  <a:schemeClr val="dk1"/>
                </a:solidFill>
                <a:latin typeface="Tahoma"/>
                <a:ea typeface="Tahoma"/>
                <a:cs typeface="Tahoma"/>
                <a:sym typeface="Tahoma"/>
              </a:rPr>
              <a:t>Data is published to server</a:t>
            </a:r>
            <a:endParaRPr b="0" i="0" sz="1500" u="none" cap="none" strike="noStrike">
              <a:solidFill>
                <a:schemeClr val="dk1"/>
              </a:solidFill>
              <a:latin typeface="Tahoma"/>
              <a:ea typeface="Tahoma"/>
              <a:cs typeface="Tahoma"/>
              <a:sym typeface="Tahoma"/>
            </a:endParaRPr>
          </a:p>
          <a:p>
            <a:pPr indent="-246882" lvl="1" marL="658352" marR="0" rtl="0" algn="just">
              <a:lnSpc>
                <a:spcPct val="100000"/>
              </a:lnSpc>
              <a:spcBef>
                <a:spcPts val="300"/>
              </a:spcBef>
              <a:spcAft>
                <a:spcPts val="0"/>
              </a:spcAft>
              <a:buClr>
                <a:schemeClr val="accent2"/>
              </a:buClr>
              <a:buSzPts val="1500"/>
              <a:buFont typeface="Georgia"/>
              <a:buChar char="▫"/>
            </a:pPr>
            <a:r>
              <a:rPr b="0" i="0" lang="en-US" sz="1500" u="none" cap="none" strike="noStrike">
                <a:solidFill>
                  <a:schemeClr val="dk1"/>
                </a:solidFill>
                <a:latin typeface="Tahoma"/>
                <a:ea typeface="Tahoma"/>
                <a:cs typeface="Tahoma"/>
                <a:sym typeface="Tahoma"/>
              </a:rPr>
              <a:t>Dashboard is required</a:t>
            </a:r>
            <a:endParaRPr b="0" i="0" sz="1500" u="none" cap="none" strike="noStrike">
              <a:solidFill>
                <a:schemeClr val="dk1"/>
              </a:solidFill>
              <a:latin typeface="Tahoma"/>
              <a:ea typeface="Tahoma"/>
              <a:cs typeface="Tahoma"/>
              <a:sym typeface="Tahoma"/>
            </a:endParaRPr>
          </a:p>
        </p:txBody>
      </p:sp>
      <p:sp>
        <p:nvSpPr>
          <p:cNvPr id="150" name="Google Shape;150;p3"/>
          <p:cNvSpPr/>
          <p:nvPr/>
        </p:nvSpPr>
        <p:spPr>
          <a:xfrm>
            <a:off x="3962848" y="2778231"/>
            <a:ext cx="838200" cy="304800"/>
          </a:xfrm>
          <a:prstGeom prst="rightArrow">
            <a:avLst>
              <a:gd fmla="val 50000" name="adj1"/>
              <a:gd fmla="val 50000" name="adj2"/>
            </a:avLst>
          </a:prstGeom>
          <a:solidFill>
            <a:schemeClr val="accent1"/>
          </a:solidFill>
          <a:ln cap="flat" cmpd="sng" w="12700">
            <a:solidFill>
              <a:srgbClr val="6F942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Project Example 2</a:t>
            </a:r>
            <a:endParaRPr/>
          </a:p>
        </p:txBody>
      </p:sp>
      <p:sp>
        <p:nvSpPr>
          <p:cNvPr id="156" name="Google Shape;156;p4"/>
          <p:cNvSpPr txBox="1"/>
          <p:nvPr/>
        </p:nvSpPr>
        <p:spPr>
          <a:xfrm>
            <a:off x="5477142" y="4308513"/>
            <a:ext cx="2163900" cy="942300"/>
          </a:xfrm>
          <a:prstGeom prst="rect">
            <a:avLst/>
          </a:prstGeom>
          <a:noFill/>
          <a:ln>
            <a:noFill/>
          </a:ln>
        </p:spPr>
        <p:txBody>
          <a:bodyPr anchorCtr="0" anchor="t" bIns="45700" lIns="91425" spcFirstLastPara="1" rIns="91425" wrap="square" tIns="45700">
            <a:normAutofit/>
          </a:bodyPr>
          <a:lstStyle/>
          <a:p>
            <a:pPr indent="-256026" lvl="0" marL="365751" marR="0" rtl="0" algn="l">
              <a:lnSpc>
                <a:spcPct val="100000"/>
              </a:lnSpc>
              <a:spcBef>
                <a:spcPts val="0"/>
              </a:spcBef>
              <a:spcAft>
                <a:spcPts val="0"/>
              </a:spcAft>
              <a:buClr>
                <a:schemeClr val="accent3"/>
              </a:buClr>
              <a:buSzPts val="1500"/>
              <a:buFont typeface="Noto Sans Symbols"/>
              <a:buChar char="▪"/>
            </a:pPr>
            <a:r>
              <a:rPr b="0" i="0" lang="en-US" sz="1500" u="none" cap="none" strike="noStrike">
                <a:solidFill>
                  <a:schemeClr val="dk1"/>
                </a:solidFill>
                <a:latin typeface="Tahoma"/>
                <a:ea typeface="Tahoma"/>
                <a:cs typeface="Tahoma"/>
                <a:sym typeface="Tahoma"/>
              </a:rPr>
              <a:t>Smartphone App:</a:t>
            </a:r>
            <a:endParaRPr b="0" i="0" sz="1400" u="none" cap="none" strike="noStrike">
              <a:solidFill>
                <a:srgbClr val="000000"/>
              </a:solidFill>
              <a:latin typeface="Arial"/>
              <a:ea typeface="Arial"/>
              <a:cs typeface="Arial"/>
              <a:sym typeface="Arial"/>
            </a:endParaRPr>
          </a:p>
          <a:p>
            <a:pPr indent="-246882" lvl="1" marL="658352" marR="0" rtl="0" algn="just">
              <a:lnSpc>
                <a:spcPct val="100000"/>
              </a:lnSpc>
              <a:spcBef>
                <a:spcPts val="300"/>
              </a:spcBef>
              <a:spcAft>
                <a:spcPts val="0"/>
              </a:spcAft>
              <a:buClr>
                <a:schemeClr val="accent2"/>
              </a:buClr>
              <a:buSzPts val="1500"/>
              <a:buFont typeface="Georgia"/>
              <a:buChar char="▫"/>
            </a:pPr>
            <a:r>
              <a:rPr b="0" i="0" lang="en-US" sz="1500" u="none" cap="none" strike="noStrike">
                <a:solidFill>
                  <a:schemeClr val="dk1"/>
                </a:solidFill>
                <a:latin typeface="Tahoma"/>
                <a:ea typeface="Tahoma"/>
                <a:cs typeface="Tahoma"/>
                <a:sym typeface="Tahoma"/>
              </a:rPr>
              <a:t>Android</a:t>
            </a:r>
            <a:endParaRPr b="0" i="0" sz="1400" u="none" cap="none" strike="noStrike">
              <a:solidFill>
                <a:srgbClr val="000000"/>
              </a:solidFill>
              <a:latin typeface="Arial"/>
              <a:ea typeface="Arial"/>
              <a:cs typeface="Arial"/>
              <a:sym typeface="Arial"/>
            </a:endParaRPr>
          </a:p>
        </p:txBody>
      </p:sp>
      <p:sp>
        <p:nvSpPr>
          <p:cNvPr id="157" name="Google Shape;157;p4"/>
          <p:cNvSpPr txBox="1"/>
          <p:nvPr/>
        </p:nvSpPr>
        <p:spPr>
          <a:xfrm>
            <a:off x="1109050" y="4447873"/>
            <a:ext cx="2707500" cy="663600"/>
          </a:xfrm>
          <a:prstGeom prst="rect">
            <a:avLst/>
          </a:prstGeom>
          <a:noFill/>
          <a:ln>
            <a:noFill/>
          </a:ln>
        </p:spPr>
        <p:txBody>
          <a:bodyPr anchorCtr="0" anchor="t" bIns="45700" lIns="91425" spcFirstLastPara="1" rIns="91425" wrap="square" tIns="45700">
            <a:noAutofit/>
          </a:bodyPr>
          <a:lstStyle/>
          <a:p>
            <a:pPr indent="-256025" lvl="0" marL="365751" marR="0" rtl="0" algn="l">
              <a:lnSpc>
                <a:spcPct val="100000"/>
              </a:lnSpc>
              <a:spcBef>
                <a:spcPts val="0"/>
              </a:spcBef>
              <a:spcAft>
                <a:spcPts val="0"/>
              </a:spcAft>
              <a:buClr>
                <a:schemeClr val="accent3"/>
              </a:buClr>
              <a:buSzPts val="1500"/>
              <a:buFont typeface="Noto Sans Symbols"/>
              <a:buChar char="▪"/>
            </a:pPr>
            <a:r>
              <a:rPr lang="en-US" sz="1500">
                <a:solidFill>
                  <a:schemeClr val="dk1"/>
                </a:solidFill>
                <a:latin typeface="Tahoma"/>
                <a:ea typeface="Tahoma"/>
                <a:cs typeface="Tahoma"/>
                <a:sym typeface="Tahoma"/>
              </a:rPr>
              <a:t>AI Processor</a:t>
            </a:r>
            <a:endParaRPr b="0" i="0" sz="1500" u="none" cap="none" strike="noStrike">
              <a:solidFill>
                <a:schemeClr val="dk1"/>
              </a:solidFill>
              <a:latin typeface="Tahoma"/>
              <a:ea typeface="Tahoma"/>
              <a:cs typeface="Tahoma"/>
              <a:sym typeface="Tahoma"/>
            </a:endParaRPr>
          </a:p>
        </p:txBody>
      </p:sp>
      <p:pic>
        <p:nvPicPr>
          <p:cNvPr descr="Linux computer - Free technology icons" id="158" name="Google Shape;158;p4"/>
          <p:cNvPicPr preferRelativeResize="0"/>
          <p:nvPr/>
        </p:nvPicPr>
        <p:blipFill rotWithShape="1">
          <a:blip r:embed="rId3">
            <a:alphaModFix/>
          </a:blip>
          <a:srcRect b="0" l="0" r="0" t="0"/>
          <a:stretch/>
        </p:blipFill>
        <p:spPr>
          <a:xfrm>
            <a:off x="981580" y="1838858"/>
            <a:ext cx="2488346" cy="2488346"/>
          </a:xfrm>
          <a:prstGeom prst="rect">
            <a:avLst/>
          </a:prstGeom>
          <a:noFill/>
          <a:ln>
            <a:noFill/>
          </a:ln>
        </p:spPr>
      </p:pic>
      <p:pic>
        <p:nvPicPr>
          <p:cNvPr id="159" name="Google Shape;159;p4"/>
          <p:cNvPicPr preferRelativeResize="0"/>
          <p:nvPr/>
        </p:nvPicPr>
        <p:blipFill>
          <a:blip r:embed="rId4">
            <a:alphaModFix/>
          </a:blip>
          <a:stretch>
            <a:fillRect/>
          </a:stretch>
        </p:blipFill>
        <p:spPr>
          <a:xfrm>
            <a:off x="4993926" y="1838844"/>
            <a:ext cx="2858376" cy="2347669"/>
          </a:xfrm>
          <a:prstGeom prst="rect">
            <a:avLst/>
          </a:prstGeom>
          <a:noFill/>
          <a:ln>
            <a:noFill/>
          </a:ln>
        </p:spPr>
      </p:pic>
      <p:sp>
        <p:nvSpPr>
          <p:cNvPr id="160" name="Google Shape;160;p4"/>
          <p:cNvSpPr txBox="1"/>
          <p:nvPr>
            <p:ph idx="1" type="body"/>
          </p:nvPr>
        </p:nvSpPr>
        <p:spPr>
          <a:xfrm>
            <a:off x="38525" y="5315294"/>
            <a:ext cx="9010200" cy="1405200"/>
          </a:xfrm>
          <a:prstGeom prst="rect">
            <a:avLst/>
          </a:prstGeom>
          <a:noFill/>
          <a:ln>
            <a:noFill/>
          </a:ln>
        </p:spPr>
        <p:txBody>
          <a:bodyPr anchorCtr="0" anchor="t" bIns="45700" lIns="91425" spcFirstLastPara="1" rIns="91425" wrap="square" tIns="45700">
            <a:normAutofit/>
          </a:bodyPr>
          <a:lstStyle/>
          <a:p>
            <a:pPr indent="-256025" lvl="0" marL="365751" rtl="0" algn="l">
              <a:lnSpc>
                <a:spcPct val="100000"/>
              </a:lnSpc>
              <a:spcBef>
                <a:spcPts val="0"/>
              </a:spcBef>
              <a:spcAft>
                <a:spcPts val="0"/>
              </a:spcAft>
              <a:buSzPts val="2600"/>
              <a:buFont typeface="Noto Sans Symbols"/>
              <a:buChar char="▪"/>
            </a:pPr>
            <a:r>
              <a:rPr lang="en-US"/>
              <a:t>Mobility AI Camera:</a:t>
            </a:r>
            <a:endParaRPr/>
          </a:p>
          <a:p>
            <a:pPr indent="-381000" lvl="1" marL="914400" rtl="0" algn="l">
              <a:lnSpc>
                <a:spcPct val="100000"/>
              </a:lnSpc>
              <a:spcBef>
                <a:spcPts val="0"/>
              </a:spcBef>
              <a:spcAft>
                <a:spcPts val="0"/>
              </a:spcAft>
              <a:buSzPts val="2400"/>
              <a:buChar char="▫"/>
            </a:pPr>
            <a:r>
              <a:rPr lang="en-US"/>
              <a:t>Robotics for Smart Warehouse</a:t>
            </a:r>
            <a:endParaRPr/>
          </a:p>
          <a:p>
            <a:pPr indent="-381000" lvl="1" marL="914400" rtl="0" algn="l">
              <a:lnSpc>
                <a:spcPct val="100000"/>
              </a:lnSpc>
              <a:spcBef>
                <a:spcPts val="0"/>
              </a:spcBef>
              <a:spcAft>
                <a:spcPts val="0"/>
              </a:spcAft>
              <a:buSzPts val="2400"/>
              <a:buChar char="▫"/>
            </a:pPr>
            <a:r>
              <a:rPr lang="en-US"/>
              <a:t>Flycam for Smart </a:t>
            </a:r>
            <a:r>
              <a:rPr lang="en-US"/>
              <a:t>Agriculture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6"/>
          <p:cNvSpPr txBox="1"/>
          <p:nvPr>
            <p:ph idx="1" type="body"/>
          </p:nvPr>
        </p:nvSpPr>
        <p:spPr>
          <a:xfrm>
            <a:off x="38529" y="1283517"/>
            <a:ext cx="9010221" cy="5436758"/>
          </a:xfrm>
          <a:prstGeom prst="rect">
            <a:avLst/>
          </a:prstGeom>
          <a:noFill/>
          <a:ln>
            <a:noFill/>
          </a:ln>
        </p:spPr>
        <p:txBody>
          <a:bodyPr anchorCtr="0" anchor="t" bIns="45700" lIns="91425" spcFirstLastPara="1" rIns="91425" wrap="square" tIns="45700">
            <a:normAutofit/>
          </a:bodyPr>
          <a:lstStyle/>
          <a:p>
            <a:pPr indent="-256026" lvl="0" marL="365751" rtl="0" algn="l">
              <a:lnSpc>
                <a:spcPct val="100000"/>
              </a:lnSpc>
              <a:spcBef>
                <a:spcPts val="0"/>
              </a:spcBef>
              <a:spcAft>
                <a:spcPts val="0"/>
              </a:spcAft>
              <a:buSzPts val="2600"/>
              <a:buFont typeface="Noto Sans Symbols"/>
              <a:buChar char="▪"/>
            </a:pPr>
            <a:r>
              <a:rPr lang="en-US"/>
              <a:t>WSL on Windows (Windows Subsystem Service)</a:t>
            </a:r>
            <a:endParaRPr/>
          </a:p>
          <a:p>
            <a:pPr indent="-246881" lvl="1" marL="658351" rtl="0" algn="just">
              <a:lnSpc>
                <a:spcPct val="100000"/>
              </a:lnSpc>
              <a:spcBef>
                <a:spcPts val="300"/>
              </a:spcBef>
              <a:spcAft>
                <a:spcPts val="0"/>
              </a:spcAft>
              <a:buSzPts val="2400"/>
              <a:buChar char="▫"/>
            </a:pPr>
            <a:r>
              <a:rPr lang="en-US"/>
              <a:t>Ubuntu 18 or 20 LTS (Long Term Support)</a:t>
            </a:r>
            <a:endParaRPr/>
          </a:p>
          <a:p>
            <a:pPr indent="0" lvl="0" marL="457200" rtl="0" algn="just">
              <a:spcBef>
                <a:spcPts val="300"/>
              </a:spcBef>
              <a:spcAft>
                <a:spcPts val="0"/>
              </a:spcAft>
              <a:buNone/>
            </a:pPr>
            <a:r>
              <a:t/>
            </a:r>
            <a:endParaRPr sz="2400"/>
          </a:p>
          <a:p>
            <a:pPr indent="0" lvl="0" marL="457200" rtl="0" algn="just">
              <a:spcBef>
                <a:spcPts val="300"/>
              </a:spcBef>
              <a:spcAft>
                <a:spcPts val="0"/>
              </a:spcAft>
              <a:buNone/>
            </a:pPr>
            <a:r>
              <a:t/>
            </a:r>
            <a:endParaRPr sz="2400"/>
          </a:p>
          <a:p>
            <a:pPr indent="-393700" lvl="0" marL="457200" rtl="0" algn="just">
              <a:spcBef>
                <a:spcPts val="300"/>
              </a:spcBef>
              <a:spcAft>
                <a:spcPts val="0"/>
              </a:spcAft>
              <a:buSzPts val="2600"/>
              <a:buChar char="▪"/>
            </a:pPr>
            <a:r>
              <a:rPr lang="en-US" sz="2400"/>
              <a:t>Visual Studio Code and Plug-Ins</a:t>
            </a:r>
            <a:endParaRPr/>
          </a:p>
          <a:p>
            <a:pPr indent="-94481" lvl="1" marL="658351" rtl="0" algn="just">
              <a:lnSpc>
                <a:spcPct val="100000"/>
              </a:lnSpc>
              <a:spcBef>
                <a:spcPts val="300"/>
              </a:spcBef>
              <a:spcAft>
                <a:spcPts val="0"/>
              </a:spcAft>
              <a:buSzPts val="2400"/>
              <a:buNone/>
            </a:pPr>
            <a:r>
              <a:rPr lang="en-US"/>
              <a:t> </a:t>
            </a:r>
            <a:endParaRPr/>
          </a:p>
          <a:p>
            <a:pPr indent="-94482" lvl="1" marL="658352" rtl="0" algn="just">
              <a:lnSpc>
                <a:spcPct val="100000"/>
              </a:lnSpc>
              <a:spcBef>
                <a:spcPts val="300"/>
              </a:spcBef>
              <a:spcAft>
                <a:spcPts val="0"/>
              </a:spcAft>
              <a:buSzPts val="2400"/>
              <a:buNone/>
            </a:pPr>
            <a:r>
              <a:t/>
            </a:r>
            <a:endParaRPr/>
          </a:p>
          <a:p>
            <a:pPr indent="-256026" lvl="0" marL="365751" rtl="0" algn="l">
              <a:lnSpc>
                <a:spcPct val="100000"/>
              </a:lnSpc>
              <a:spcBef>
                <a:spcPts val="300"/>
              </a:spcBef>
              <a:spcAft>
                <a:spcPts val="0"/>
              </a:spcAft>
              <a:buSzPts val="2600"/>
              <a:buFont typeface="Noto Sans Symbols"/>
              <a:buChar char="▪"/>
            </a:pPr>
            <a:r>
              <a:rPr lang="en-US"/>
              <a:t>Android Studio (Lasted version):</a:t>
            </a:r>
            <a:endParaRPr/>
          </a:p>
          <a:p>
            <a:pPr indent="-246882" lvl="1" marL="658352" rtl="0" algn="just">
              <a:lnSpc>
                <a:spcPct val="100000"/>
              </a:lnSpc>
              <a:spcBef>
                <a:spcPts val="300"/>
              </a:spcBef>
              <a:spcAft>
                <a:spcPts val="0"/>
              </a:spcAft>
              <a:buSzPts val="2400"/>
              <a:buChar char="▫"/>
            </a:pPr>
            <a:r>
              <a:rPr lang="en-US" u="sng">
                <a:solidFill>
                  <a:schemeClr val="hlink"/>
                </a:solidFill>
                <a:hlinkClick r:id="rId3"/>
              </a:rPr>
              <a:t>https://developer.android.com/studio</a:t>
            </a:r>
            <a:endParaRPr/>
          </a:p>
          <a:p>
            <a:pPr indent="-94481" lvl="1" marL="658351" rtl="0" algn="just">
              <a:lnSpc>
                <a:spcPct val="100000"/>
              </a:lnSpc>
              <a:spcBef>
                <a:spcPts val="300"/>
              </a:spcBef>
              <a:spcAft>
                <a:spcPts val="0"/>
              </a:spcAft>
              <a:buSzPts val="2400"/>
              <a:buNone/>
            </a:pPr>
            <a:r>
              <a:t/>
            </a:r>
            <a:endParaRPr/>
          </a:p>
          <a:p>
            <a:pPr indent="-94482" lvl="1" marL="658352" rtl="0" algn="just">
              <a:lnSpc>
                <a:spcPct val="100000"/>
              </a:lnSpc>
              <a:spcBef>
                <a:spcPts val="300"/>
              </a:spcBef>
              <a:spcAft>
                <a:spcPts val="0"/>
              </a:spcAft>
              <a:buSzPts val="2400"/>
              <a:buNone/>
            </a:pPr>
            <a:r>
              <a:t/>
            </a:r>
            <a:endParaRPr/>
          </a:p>
        </p:txBody>
      </p:sp>
      <p:sp>
        <p:nvSpPr>
          <p:cNvPr id="166" name="Google Shape;166;p6"/>
          <p:cNvSpPr txBox="1"/>
          <p:nvPr>
            <p:ph type="title"/>
          </p:nvPr>
        </p:nvSpPr>
        <p:spPr>
          <a:xfrm>
            <a:off x="38529" y="475180"/>
            <a:ext cx="9010222" cy="7496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2060"/>
              </a:buClr>
              <a:buSzPts val="4000"/>
              <a:buFont typeface="Century Gothic"/>
              <a:buNone/>
            </a:pPr>
            <a:r>
              <a:rPr lang="en-US"/>
              <a:t>Installed Software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4d5eb6d907_0_16"/>
          <p:cNvSpPr txBox="1"/>
          <p:nvPr>
            <p:ph idx="1" type="body"/>
          </p:nvPr>
        </p:nvSpPr>
        <p:spPr>
          <a:xfrm>
            <a:off x="38525" y="5546144"/>
            <a:ext cx="9010200" cy="1174200"/>
          </a:xfrm>
          <a:prstGeom prst="rect">
            <a:avLst/>
          </a:prstGeom>
        </p:spPr>
        <p:txBody>
          <a:bodyPr anchorCtr="0" anchor="t" bIns="45700" lIns="91425" spcFirstLastPara="1" rIns="91425" wrap="square" tIns="45700">
            <a:normAutofit/>
          </a:bodyPr>
          <a:lstStyle/>
          <a:p>
            <a:pPr indent="0" lvl="0" marL="0" rtl="0" algn="l">
              <a:spcBef>
                <a:spcPts val="300"/>
              </a:spcBef>
              <a:spcAft>
                <a:spcPts val="0"/>
              </a:spcAft>
              <a:buNone/>
            </a:pPr>
            <a:r>
              <a:rPr lang="en-US" sz="3600"/>
              <a:t>https://zalo.me/g/ljhnqw040</a:t>
            </a:r>
            <a:endParaRPr sz="3600"/>
          </a:p>
        </p:txBody>
      </p:sp>
      <p:sp>
        <p:nvSpPr>
          <p:cNvPr id="173" name="Google Shape;173;g24d5eb6d907_0_16"/>
          <p:cNvSpPr txBox="1"/>
          <p:nvPr>
            <p:ph type="title"/>
          </p:nvPr>
        </p:nvSpPr>
        <p:spPr>
          <a:xfrm>
            <a:off x="38529" y="475180"/>
            <a:ext cx="9010200" cy="74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Zalo Group</a:t>
            </a:r>
            <a:endParaRPr/>
          </a:p>
        </p:txBody>
      </p:sp>
      <p:pic>
        <p:nvPicPr>
          <p:cNvPr id="174" name="Google Shape;174;g24d5eb6d907_0_16"/>
          <p:cNvPicPr preferRelativeResize="0"/>
          <p:nvPr/>
        </p:nvPicPr>
        <p:blipFill>
          <a:blip r:embed="rId3">
            <a:alphaModFix/>
          </a:blip>
          <a:stretch>
            <a:fillRect/>
          </a:stretch>
        </p:blipFill>
        <p:spPr>
          <a:xfrm>
            <a:off x="2012900" y="1295805"/>
            <a:ext cx="4083088" cy="401646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Green Yellow">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aining presentation">
  <a:themeElements>
    <a:clrScheme name="Green Yellow">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2014-07-29T03:47:45Z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TC034606049991</vt:lpwstr>
  </property>
</Properties>
</file>